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zh-TW"/>
    </a:defPPr>
    <a:lvl1pPr marL="0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3797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7589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81385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75177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68974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62771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56563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50364" algn="l" defTabSz="41875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708" y="-4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4D57A-5F1E-4F53-8D9D-D9D4568295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B403E44-F57E-4998-A439-C3D4B19BB4EA}">
      <dgm:prSet phldrT="[文字]"/>
      <dgm:spPr/>
      <dgm:t>
        <a:bodyPr/>
        <a:lstStyle/>
        <a:p>
          <a:r>
            <a:rPr lang="zh-TW" altLang="en-US" dirty="0" smtClean="0"/>
            <a:t>酯粒</a:t>
          </a:r>
          <a:endParaRPr lang="zh-TW" altLang="en-US" dirty="0"/>
        </a:p>
      </dgm:t>
    </dgm:pt>
    <dgm:pt modelId="{D392D4E3-7166-4F04-8BD0-C2F29EB97305}" type="parTrans" cxnId="{0DC9DF71-7AD1-43C9-8B0D-9187386ACD85}">
      <dgm:prSet/>
      <dgm:spPr/>
      <dgm:t>
        <a:bodyPr/>
        <a:lstStyle/>
        <a:p>
          <a:endParaRPr lang="zh-TW" altLang="en-US"/>
        </a:p>
      </dgm:t>
    </dgm:pt>
    <dgm:pt modelId="{06C47756-BDEC-46A9-BCAA-983FAFA4B814}" type="sibTrans" cxnId="{0DC9DF71-7AD1-43C9-8B0D-9187386ACD85}">
      <dgm:prSet/>
      <dgm:spPr/>
      <dgm:t>
        <a:bodyPr/>
        <a:lstStyle/>
        <a:p>
          <a:endParaRPr lang="zh-TW" altLang="en-US"/>
        </a:p>
      </dgm:t>
    </dgm:pt>
    <dgm:pt modelId="{64EDEE82-5533-4ED2-98A2-C789DCBF308E}">
      <dgm:prSet phldrT="[文字]"/>
      <dgm:spPr/>
      <dgm:t>
        <a:bodyPr/>
        <a:lstStyle/>
        <a:p>
          <a:r>
            <a:rPr lang="zh-TW" altLang="en-US" dirty="0" smtClean="0"/>
            <a:t>熔融</a:t>
          </a:r>
          <a:endParaRPr lang="zh-TW" altLang="en-US" dirty="0"/>
        </a:p>
      </dgm:t>
    </dgm:pt>
    <dgm:pt modelId="{C4957CAA-A410-4028-9545-5ABCE3D4B1A2}" type="parTrans" cxnId="{4164914B-87CF-4314-BB76-005B59D9AFBD}">
      <dgm:prSet/>
      <dgm:spPr/>
      <dgm:t>
        <a:bodyPr/>
        <a:lstStyle/>
        <a:p>
          <a:endParaRPr lang="zh-TW" altLang="en-US"/>
        </a:p>
      </dgm:t>
    </dgm:pt>
    <dgm:pt modelId="{9CA2DB09-FBE6-4A88-8FBD-45CBA915C851}" type="sibTrans" cxnId="{4164914B-87CF-4314-BB76-005B59D9AFBD}">
      <dgm:prSet/>
      <dgm:spPr/>
      <dgm:t>
        <a:bodyPr/>
        <a:lstStyle/>
        <a:p>
          <a:endParaRPr lang="zh-TW" altLang="en-US"/>
        </a:p>
      </dgm:t>
    </dgm:pt>
    <dgm:pt modelId="{4F0BD50F-9C41-472F-8F97-AEF4680A6206}">
      <dgm:prSet phldrT="[文字]"/>
      <dgm:spPr/>
      <dgm:t>
        <a:bodyPr/>
        <a:lstStyle/>
        <a:p>
          <a:r>
            <a:rPr lang="zh-TW" altLang="en-US" dirty="0" smtClean="0"/>
            <a:t>紡絲</a:t>
          </a:r>
          <a:endParaRPr lang="zh-TW" altLang="en-US" dirty="0"/>
        </a:p>
      </dgm:t>
    </dgm:pt>
    <dgm:pt modelId="{085890D1-6B9C-452C-9315-439C9DF01FDD}" type="parTrans" cxnId="{67F665AA-6308-484A-A7EF-704C8C46BB46}">
      <dgm:prSet/>
      <dgm:spPr/>
      <dgm:t>
        <a:bodyPr/>
        <a:lstStyle/>
        <a:p>
          <a:endParaRPr lang="zh-TW" altLang="en-US"/>
        </a:p>
      </dgm:t>
    </dgm:pt>
    <dgm:pt modelId="{07781601-390D-4E20-9820-D71AC3C8D556}" type="sibTrans" cxnId="{67F665AA-6308-484A-A7EF-704C8C46BB46}">
      <dgm:prSet/>
      <dgm:spPr/>
      <dgm:t>
        <a:bodyPr/>
        <a:lstStyle/>
        <a:p>
          <a:endParaRPr lang="zh-TW" altLang="en-US"/>
        </a:p>
      </dgm:t>
    </dgm:pt>
    <dgm:pt modelId="{95CB7573-7986-4F50-B487-9190C5FAB86E}">
      <dgm:prSet phldrT="[文字]"/>
      <dgm:spPr/>
      <dgm:t>
        <a:bodyPr/>
        <a:lstStyle/>
        <a:p>
          <a:r>
            <a:rPr lang="zh-TW" altLang="en-US" dirty="0" smtClean="0"/>
            <a:t>成品</a:t>
          </a:r>
          <a:endParaRPr lang="zh-TW" altLang="en-US" dirty="0"/>
        </a:p>
      </dgm:t>
    </dgm:pt>
    <dgm:pt modelId="{62DB02F1-8EAF-4A39-B2E3-A66B687D8594}" type="parTrans" cxnId="{D44812C5-ABEA-42F7-AE05-6E86BE590225}">
      <dgm:prSet/>
      <dgm:spPr/>
      <dgm:t>
        <a:bodyPr/>
        <a:lstStyle/>
        <a:p>
          <a:endParaRPr lang="zh-TW" altLang="en-US"/>
        </a:p>
      </dgm:t>
    </dgm:pt>
    <dgm:pt modelId="{E44EFB03-467F-4161-ACAB-317596FED5B5}" type="sibTrans" cxnId="{D44812C5-ABEA-42F7-AE05-6E86BE590225}">
      <dgm:prSet/>
      <dgm:spPr/>
      <dgm:t>
        <a:bodyPr/>
        <a:lstStyle/>
        <a:p>
          <a:endParaRPr lang="zh-TW" altLang="en-US"/>
        </a:p>
      </dgm:t>
    </dgm:pt>
    <dgm:pt modelId="{0546761D-9969-43B8-975A-B0FF6AE5F384}" type="pres">
      <dgm:prSet presAssocID="{1384D57A-5F1E-4F53-8D9D-D9D456829555}" presName="CompostProcess" presStyleCnt="0">
        <dgm:presLayoutVars>
          <dgm:dir/>
          <dgm:resizeHandles val="exact"/>
        </dgm:presLayoutVars>
      </dgm:prSet>
      <dgm:spPr/>
    </dgm:pt>
    <dgm:pt modelId="{715F09B7-104C-40B5-A473-C3FF042DA95B}" type="pres">
      <dgm:prSet presAssocID="{1384D57A-5F1E-4F53-8D9D-D9D456829555}" presName="arrow" presStyleLbl="bgShp" presStyleIdx="0" presStyleCnt="1"/>
      <dgm:spPr/>
    </dgm:pt>
    <dgm:pt modelId="{6F470FC9-265A-4ECD-8DF1-F2FE489C7EF3}" type="pres">
      <dgm:prSet presAssocID="{1384D57A-5F1E-4F53-8D9D-D9D456829555}" presName="linearProcess" presStyleCnt="0"/>
      <dgm:spPr/>
    </dgm:pt>
    <dgm:pt modelId="{B9BF1C48-7B5C-4C61-980D-75F194D38390}" type="pres">
      <dgm:prSet presAssocID="{6B403E44-F57E-4998-A439-C3D4B19BB4E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69E6F0-C2DC-49FF-8DE2-1B05F43D6FDE}" type="pres">
      <dgm:prSet presAssocID="{06C47756-BDEC-46A9-BCAA-983FAFA4B814}" presName="sibTrans" presStyleCnt="0"/>
      <dgm:spPr/>
    </dgm:pt>
    <dgm:pt modelId="{62EDA28F-A2E7-4DCF-BC37-98FDEC9925F9}" type="pres">
      <dgm:prSet presAssocID="{64EDEE82-5533-4ED2-98A2-C789DCBF308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61256F-C41F-4929-A287-97CDC9C90C5C}" type="pres">
      <dgm:prSet presAssocID="{9CA2DB09-FBE6-4A88-8FBD-45CBA915C851}" presName="sibTrans" presStyleCnt="0"/>
      <dgm:spPr/>
    </dgm:pt>
    <dgm:pt modelId="{4E9B3BD6-CC80-422C-926F-11D065EBC194}" type="pres">
      <dgm:prSet presAssocID="{4F0BD50F-9C41-472F-8F97-AEF4680A620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0F6284-D7D0-48ED-A34C-308945684209}" type="pres">
      <dgm:prSet presAssocID="{07781601-390D-4E20-9820-D71AC3C8D556}" presName="sibTrans" presStyleCnt="0"/>
      <dgm:spPr/>
    </dgm:pt>
    <dgm:pt modelId="{D87BBDB5-2250-437D-88B6-5F5FED679AA4}" type="pres">
      <dgm:prSet presAssocID="{95CB7573-7986-4F50-B487-9190C5FAB86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4812C5-ABEA-42F7-AE05-6E86BE590225}" srcId="{1384D57A-5F1E-4F53-8D9D-D9D456829555}" destId="{95CB7573-7986-4F50-B487-9190C5FAB86E}" srcOrd="3" destOrd="0" parTransId="{62DB02F1-8EAF-4A39-B2E3-A66B687D8594}" sibTransId="{E44EFB03-467F-4161-ACAB-317596FED5B5}"/>
    <dgm:cxn modelId="{5DCFBF2A-5D9A-4ABC-AC52-D5C51B1BA99F}" type="presOf" srcId="{1384D57A-5F1E-4F53-8D9D-D9D456829555}" destId="{0546761D-9969-43B8-975A-B0FF6AE5F384}" srcOrd="0" destOrd="0" presId="urn:microsoft.com/office/officeart/2005/8/layout/hProcess9"/>
    <dgm:cxn modelId="{2367083E-66A5-48F6-92A8-1C498C00B9AE}" type="presOf" srcId="{95CB7573-7986-4F50-B487-9190C5FAB86E}" destId="{D87BBDB5-2250-437D-88B6-5F5FED679AA4}" srcOrd="0" destOrd="0" presId="urn:microsoft.com/office/officeart/2005/8/layout/hProcess9"/>
    <dgm:cxn modelId="{4164914B-87CF-4314-BB76-005B59D9AFBD}" srcId="{1384D57A-5F1E-4F53-8D9D-D9D456829555}" destId="{64EDEE82-5533-4ED2-98A2-C789DCBF308E}" srcOrd="1" destOrd="0" parTransId="{C4957CAA-A410-4028-9545-5ABCE3D4B1A2}" sibTransId="{9CA2DB09-FBE6-4A88-8FBD-45CBA915C851}"/>
    <dgm:cxn modelId="{E3AB0A2B-FA4C-42F6-83CA-72E9341FFEF4}" type="presOf" srcId="{6B403E44-F57E-4998-A439-C3D4B19BB4EA}" destId="{B9BF1C48-7B5C-4C61-980D-75F194D38390}" srcOrd="0" destOrd="0" presId="urn:microsoft.com/office/officeart/2005/8/layout/hProcess9"/>
    <dgm:cxn modelId="{A1C491CD-A68F-4DA5-A22A-E79B036E07F7}" type="presOf" srcId="{4F0BD50F-9C41-472F-8F97-AEF4680A6206}" destId="{4E9B3BD6-CC80-422C-926F-11D065EBC194}" srcOrd="0" destOrd="0" presId="urn:microsoft.com/office/officeart/2005/8/layout/hProcess9"/>
    <dgm:cxn modelId="{8A23B80F-7A8F-4984-8550-7B87E81FB365}" type="presOf" srcId="{64EDEE82-5533-4ED2-98A2-C789DCBF308E}" destId="{62EDA28F-A2E7-4DCF-BC37-98FDEC9925F9}" srcOrd="0" destOrd="0" presId="urn:microsoft.com/office/officeart/2005/8/layout/hProcess9"/>
    <dgm:cxn modelId="{0DC9DF71-7AD1-43C9-8B0D-9187386ACD85}" srcId="{1384D57A-5F1E-4F53-8D9D-D9D456829555}" destId="{6B403E44-F57E-4998-A439-C3D4B19BB4EA}" srcOrd="0" destOrd="0" parTransId="{D392D4E3-7166-4F04-8BD0-C2F29EB97305}" sibTransId="{06C47756-BDEC-46A9-BCAA-983FAFA4B814}"/>
    <dgm:cxn modelId="{67F665AA-6308-484A-A7EF-704C8C46BB46}" srcId="{1384D57A-5F1E-4F53-8D9D-D9D456829555}" destId="{4F0BD50F-9C41-472F-8F97-AEF4680A6206}" srcOrd="2" destOrd="0" parTransId="{085890D1-6B9C-452C-9315-439C9DF01FDD}" sibTransId="{07781601-390D-4E20-9820-D71AC3C8D556}"/>
    <dgm:cxn modelId="{33497CF7-2A36-4260-A50B-EA33FB6CE8B7}" type="presParOf" srcId="{0546761D-9969-43B8-975A-B0FF6AE5F384}" destId="{715F09B7-104C-40B5-A473-C3FF042DA95B}" srcOrd="0" destOrd="0" presId="urn:microsoft.com/office/officeart/2005/8/layout/hProcess9"/>
    <dgm:cxn modelId="{FD8F9F6A-9ADA-4F3F-ACDE-516FA373E4A8}" type="presParOf" srcId="{0546761D-9969-43B8-975A-B0FF6AE5F384}" destId="{6F470FC9-265A-4ECD-8DF1-F2FE489C7EF3}" srcOrd="1" destOrd="0" presId="urn:microsoft.com/office/officeart/2005/8/layout/hProcess9"/>
    <dgm:cxn modelId="{AE29BFA9-051E-4F8C-802B-85D20BB58C9C}" type="presParOf" srcId="{6F470FC9-265A-4ECD-8DF1-F2FE489C7EF3}" destId="{B9BF1C48-7B5C-4C61-980D-75F194D38390}" srcOrd="0" destOrd="0" presId="urn:microsoft.com/office/officeart/2005/8/layout/hProcess9"/>
    <dgm:cxn modelId="{41A25F7E-7429-4693-9664-0C8340FF2E48}" type="presParOf" srcId="{6F470FC9-265A-4ECD-8DF1-F2FE489C7EF3}" destId="{3569E6F0-C2DC-49FF-8DE2-1B05F43D6FDE}" srcOrd="1" destOrd="0" presId="urn:microsoft.com/office/officeart/2005/8/layout/hProcess9"/>
    <dgm:cxn modelId="{EF42FCF5-0465-4D06-BCD5-AA5F945475CD}" type="presParOf" srcId="{6F470FC9-265A-4ECD-8DF1-F2FE489C7EF3}" destId="{62EDA28F-A2E7-4DCF-BC37-98FDEC9925F9}" srcOrd="2" destOrd="0" presId="urn:microsoft.com/office/officeart/2005/8/layout/hProcess9"/>
    <dgm:cxn modelId="{B25EE685-C763-4AB1-A014-D618F886115B}" type="presParOf" srcId="{6F470FC9-265A-4ECD-8DF1-F2FE489C7EF3}" destId="{D261256F-C41F-4929-A287-97CDC9C90C5C}" srcOrd="3" destOrd="0" presId="urn:microsoft.com/office/officeart/2005/8/layout/hProcess9"/>
    <dgm:cxn modelId="{94C7BCC9-C7D8-4194-8074-8CA1D9442075}" type="presParOf" srcId="{6F470FC9-265A-4ECD-8DF1-F2FE489C7EF3}" destId="{4E9B3BD6-CC80-422C-926F-11D065EBC194}" srcOrd="4" destOrd="0" presId="urn:microsoft.com/office/officeart/2005/8/layout/hProcess9"/>
    <dgm:cxn modelId="{6057E235-524D-48A0-ABF0-69F1533BB70B}" type="presParOf" srcId="{6F470FC9-265A-4ECD-8DF1-F2FE489C7EF3}" destId="{E20F6284-D7D0-48ED-A34C-308945684209}" srcOrd="5" destOrd="0" presId="urn:microsoft.com/office/officeart/2005/8/layout/hProcess9"/>
    <dgm:cxn modelId="{E012AEB6-8A8F-4CE1-8A27-49D9C53EBB2C}" type="presParOf" srcId="{6F470FC9-265A-4ECD-8DF1-F2FE489C7EF3}" destId="{D87BBDB5-2250-437D-88B6-5F5FED679AA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FBE58-3612-42A8-AFC5-6ECFE58BDED2}" type="doc">
      <dgm:prSet loTypeId="urn:microsoft.com/office/officeart/2005/8/layout/radial4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E7C3E73-87B3-4AE4-97B0-026EDC12F6C4}">
      <dgm:prSet phldrT="[文字]" custT="1"/>
      <dgm:spPr/>
      <dgm:t>
        <a:bodyPr/>
        <a:lstStyle/>
        <a:p>
          <a:pPr algn="ctr"/>
          <a:r>
            <a:rPr lang="zh-TW" altLang="en-US" sz="2800" dirty="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短纖</a:t>
          </a:r>
        </a:p>
      </dgm:t>
    </dgm:pt>
    <dgm:pt modelId="{EFDC8004-0561-462F-8E8F-BCBA60D2DE50}" type="parTrans" cxnId="{55BCF9B8-D78A-4834-9912-08EE0F3CF1F1}">
      <dgm:prSet/>
      <dgm:spPr/>
      <dgm:t>
        <a:bodyPr/>
        <a:lstStyle/>
        <a:p>
          <a:pPr algn="ctr"/>
          <a:endParaRPr lang="zh-TW" altLang="en-US"/>
        </a:p>
      </dgm:t>
    </dgm:pt>
    <dgm:pt modelId="{864AA02C-1B07-4BCE-A3ED-4BB8F9359274}" type="sibTrans" cxnId="{55BCF9B8-D78A-4834-9912-08EE0F3CF1F1}">
      <dgm:prSet/>
      <dgm:spPr/>
      <dgm:t>
        <a:bodyPr/>
        <a:lstStyle/>
        <a:p>
          <a:pPr algn="ctr"/>
          <a:endParaRPr lang="zh-TW" altLang="en-US"/>
        </a:p>
      </dgm:t>
    </dgm:pt>
    <dgm:pt modelId="{697CBFF5-BBD8-492A-952E-4399D7366248}">
      <dgm:prSet phldrT="[文字]" custT="1"/>
      <dgm:spPr/>
      <dgm:t>
        <a:bodyPr/>
        <a:lstStyle/>
        <a:p>
          <a:pPr algn="ctr"/>
          <a:r>
            <a:rPr lang="en-US" altLang="zh-TW" sz="400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Solid</a:t>
          </a:r>
        </a:p>
      </dgm:t>
    </dgm:pt>
    <dgm:pt modelId="{8DAC394E-A867-4E03-B8C2-6187C774C77D}" type="parTrans" cxnId="{BDE94476-E552-4716-8685-00CA83396241}">
      <dgm:prSet/>
      <dgm:spPr/>
      <dgm:t>
        <a:bodyPr/>
        <a:lstStyle/>
        <a:p>
          <a:pPr algn="ctr"/>
          <a:endParaRPr lang="zh-TW" altLang="en-US"/>
        </a:p>
      </dgm:t>
    </dgm:pt>
    <dgm:pt modelId="{618B0D44-37CF-46F6-94D5-CD76C7F8EF66}" type="sibTrans" cxnId="{BDE94476-E552-4716-8685-00CA83396241}">
      <dgm:prSet/>
      <dgm:spPr/>
      <dgm:t>
        <a:bodyPr/>
        <a:lstStyle/>
        <a:p>
          <a:pPr algn="ctr"/>
          <a:endParaRPr lang="zh-TW" altLang="en-US"/>
        </a:p>
      </dgm:t>
    </dgm:pt>
    <dgm:pt modelId="{7E6A5616-6BB3-4A3E-B2A1-E5F4108160CB}">
      <dgm:prSet phldrT="[文字]" custT="1"/>
      <dgm:spPr/>
      <dgm:t>
        <a:bodyPr/>
        <a:lstStyle/>
        <a:p>
          <a:pPr algn="ctr"/>
          <a:r>
            <a:rPr lang="en-US" altLang="zh-TW" sz="4000" dirty="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Conjugate</a:t>
          </a:r>
          <a:endParaRPr lang="zh-TW" altLang="en-US" sz="4000" dirty="0">
            <a:latin typeface="+mj-lt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D965BEB5-1FD4-4D5F-B43F-BEF7DABFA21D}" type="parTrans" cxnId="{B073B267-54BC-4025-A82C-7AA05D872F6D}">
      <dgm:prSet/>
      <dgm:spPr/>
      <dgm:t>
        <a:bodyPr/>
        <a:lstStyle/>
        <a:p>
          <a:pPr algn="ctr"/>
          <a:endParaRPr lang="zh-TW" altLang="en-US"/>
        </a:p>
      </dgm:t>
    </dgm:pt>
    <dgm:pt modelId="{5240B8E8-1FDB-48A9-8572-AD25B7E0AD23}" type="sibTrans" cxnId="{B073B267-54BC-4025-A82C-7AA05D872F6D}">
      <dgm:prSet/>
      <dgm:spPr/>
      <dgm:t>
        <a:bodyPr/>
        <a:lstStyle/>
        <a:p>
          <a:pPr algn="ctr"/>
          <a:endParaRPr lang="zh-TW" altLang="en-US"/>
        </a:p>
      </dgm:t>
    </dgm:pt>
    <dgm:pt modelId="{3AE21D54-22E2-49A3-8CA9-9C6A425F2A73}">
      <dgm:prSet phldrT="[文字]" custT="1"/>
      <dgm:spPr/>
      <dgm:t>
        <a:bodyPr/>
        <a:lstStyle/>
        <a:p>
          <a:pPr algn="ctr"/>
          <a:r>
            <a:rPr lang="en-US" altLang="zh-TW" sz="400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L.M.</a:t>
          </a:r>
          <a:endParaRPr lang="zh-TW" altLang="en-US" sz="4000">
            <a:latin typeface="+mj-lt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431E407B-EA38-4F2A-9CC0-DCADBF231E6A}" type="parTrans" cxnId="{BDC89B94-B85E-4A51-A6B9-065AA1B2D9EE}">
      <dgm:prSet/>
      <dgm:spPr/>
      <dgm:t>
        <a:bodyPr/>
        <a:lstStyle/>
        <a:p>
          <a:pPr algn="ctr"/>
          <a:endParaRPr lang="zh-TW" altLang="en-US"/>
        </a:p>
      </dgm:t>
    </dgm:pt>
    <dgm:pt modelId="{16418111-ADD3-4E93-9825-E253F664F28A}" type="sibTrans" cxnId="{BDC89B94-B85E-4A51-A6B9-065AA1B2D9EE}">
      <dgm:prSet/>
      <dgm:spPr/>
      <dgm:t>
        <a:bodyPr/>
        <a:lstStyle/>
        <a:p>
          <a:pPr algn="ctr"/>
          <a:endParaRPr lang="zh-TW" altLang="en-US"/>
        </a:p>
      </dgm:t>
    </dgm:pt>
    <dgm:pt modelId="{74676D7A-9F32-4731-88BC-476E8CBF19D3}">
      <dgm:prSet phldrT="[文字]" custT="1"/>
      <dgm:spPr/>
      <dgm:t>
        <a:bodyPr/>
        <a:lstStyle/>
        <a:p>
          <a:pPr algn="ctr"/>
          <a:r>
            <a:rPr lang="en-US" altLang="zh-TW" sz="400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Hycare</a:t>
          </a:r>
          <a:endParaRPr lang="zh-TW" altLang="en-US" sz="4000">
            <a:latin typeface="+mj-lt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B2B0F283-F759-437E-B4FE-577B006771BF}" type="parTrans" cxnId="{C55C789B-1580-44F4-9945-6E4BE9D81237}">
      <dgm:prSet/>
      <dgm:spPr/>
      <dgm:t>
        <a:bodyPr/>
        <a:lstStyle/>
        <a:p>
          <a:pPr algn="ctr"/>
          <a:endParaRPr lang="zh-TW" altLang="en-US"/>
        </a:p>
      </dgm:t>
    </dgm:pt>
    <dgm:pt modelId="{E516D7BD-554A-43B4-B9D3-EE919FE911D5}" type="sibTrans" cxnId="{C55C789B-1580-44F4-9945-6E4BE9D81237}">
      <dgm:prSet/>
      <dgm:spPr/>
      <dgm:t>
        <a:bodyPr/>
        <a:lstStyle/>
        <a:p>
          <a:pPr algn="ctr"/>
          <a:endParaRPr lang="zh-TW" altLang="en-US"/>
        </a:p>
      </dgm:t>
    </dgm:pt>
    <dgm:pt modelId="{64216781-7FCB-4EEE-8B65-B5537DC9926E}">
      <dgm:prSet/>
      <dgm:spPr/>
      <dgm:t>
        <a:bodyPr/>
        <a:lstStyle/>
        <a:p>
          <a:endParaRPr lang="zh-TW" altLang="en-US"/>
        </a:p>
      </dgm:t>
    </dgm:pt>
    <dgm:pt modelId="{18F39207-3224-48C3-8896-BD92F7DBDDD0}" type="parTrans" cxnId="{8AA5BE6A-1B99-4412-BE0C-2A801F572865}">
      <dgm:prSet/>
      <dgm:spPr/>
      <dgm:t>
        <a:bodyPr/>
        <a:lstStyle/>
        <a:p>
          <a:endParaRPr lang="zh-TW" altLang="en-US"/>
        </a:p>
      </dgm:t>
    </dgm:pt>
    <dgm:pt modelId="{057E5703-3EAB-4D01-8D95-51A094EF662B}" type="sibTrans" cxnId="{8AA5BE6A-1B99-4412-BE0C-2A801F572865}">
      <dgm:prSet/>
      <dgm:spPr/>
      <dgm:t>
        <a:bodyPr/>
        <a:lstStyle/>
        <a:p>
          <a:endParaRPr lang="zh-TW" altLang="en-US"/>
        </a:p>
      </dgm:t>
    </dgm:pt>
    <dgm:pt modelId="{1A825A3F-8F07-4D95-BD7F-6ECB53754CA3}" type="pres">
      <dgm:prSet presAssocID="{11BFBE58-3612-42A8-AFC5-6ECFE58BDE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AB9173F-EBE4-4FE6-A261-95A9F1FA38CB}" type="pres">
      <dgm:prSet presAssocID="{0E7C3E73-87B3-4AE4-97B0-026EDC12F6C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93FE2D0-06AC-46DD-9692-117AA7CF599F}" type="pres">
      <dgm:prSet presAssocID="{8DAC394E-A867-4E03-B8C2-6187C774C77D}" presName="parTrans" presStyleLbl="bgSibTrans2D1" presStyleIdx="0" presStyleCnt="4" custAng="10830404" custScaleX="27562" custLinFactNeighborX="36967" custLinFactNeighborY="51047"/>
      <dgm:spPr/>
      <dgm:t>
        <a:bodyPr/>
        <a:lstStyle/>
        <a:p>
          <a:endParaRPr lang="zh-TW" altLang="en-US"/>
        </a:p>
      </dgm:t>
    </dgm:pt>
    <dgm:pt modelId="{153A53E7-FE0A-4EF0-82FA-FE46E0E5DF63}" type="pres">
      <dgm:prSet presAssocID="{697CBFF5-BBD8-492A-952E-4399D7366248}" presName="node" presStyleLbl="node1" presStyleIdx="0" presStyleCnt="4" custRadScaleRad="98523" custRadScaleInc="12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FD86F-4745-4645-9241-D7CA65F0CE78}" type="pres">
      <dgm:prSet presAssocID="{D965BEB5-1FD4-4D5F-B43F-BEF7DABFA21D}" presName="parTrans" presStyleLbl="bgSibTrans2D1" presStyleIdx="1" presStyleCnt="4" custAng="10831209" custScaleX="35559" custLinFactY="3415" custLinFactNeighborX="14354" custLinFactNeighborY="100000"/>
      <dgm:spPr/>
      <dgm:t>
        <a:bodyPr/>
        <a:lstStyle/>
        <a:p>
          <a:endParaRPr lang="zh-TW" altLang="en-US"/>
        </a:p>
      </dgm:t>
    </dgm:pt>
    <dgm:pt modelId="{94003FEB-F68C-48A6-993D-DA2778B95246}" type="pres">
      <dgm:prSet presAssocID="{7E6A5616-6BB3-4A3E-B2A1-E5F4108160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86977-514E-41A5-AFFD-9772E79EFC22}" type="pres">
      <dgm:prSet presAssocID="{431E407B-EA38-4F2A-9CC0-DCADBF231E6A}" presName="parTrans" presStyleLbl="bgSibTrans2D1" presStyleIdx="2" presStyleCnt="4" custAng="10808215" custScaleX="43951" custLinFactY="878" custLinFactNeighborX="-8841" custLinFactNeighborY="100000"/>
      <dgm:spPr/>
      <dgm:t>
        <a:bodyPr/>
        <a:lstStyle/>
        <a:p>
          <a:endParaRPr lang="zh-TW" altLang="en-US"/>
        </a:p>
      </dgm:t>
    </dgm:pt>
    <dgm:pt modelId="{E84E3A73-B7BE-4A66-878C-A923AF0A88D7}" type="pres">
      <dgm:prSet presAssocID="{3AE21D54-22E2-49A3-8CA9-9C6A425F2A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F447B-8F67-4CB2-949A-A77AB157A60E}" type="pres">
      <dgm:prSet presAssocID="{B2B0F283-F759-437E-B4FE-577B006771BF}" presName="parTrans" presStyleLbl="bgSibTrans2D1" presStyleIdx="3" presStyleCnt="4" custAng="10833877" custScaleX="40420" custLinFactNeighborX="-31578" custLinFactNeighborY="53258"/>
      <dgm:spPr/>
      <dgm:t>
        <a:bodyPr/>
        <a:lstStyle/>
        <a:p>
          <a:endParaRPr lang="zh-TW" altLang="en-US"/>
        </a:p>
      </dgm:t>
    </dgm:pt>
    <dgm:pt modelId="{515A5ACB-8119-4D94-901C-A0CAEA43409C}" type="pres">
      <dgm:prSet presAssocID="{74676D7A-9F32-4731-88BC-476E8CBF19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D7284C-B3E1-44EB-B906-E015F134E5BC}" type="presOf" srcId="{0E7C3E73-87B3-4AE4-97B0-026EDC12F6C4}" destId="{4AB9173F-EBE4-4FE6-A261-95A9F1FA38CB}" srcOrd="0" destOrd="0" presId="urn:microsoft.com/office/officeart/2005/8/layout/radial4"/>
    <dgm:cxn modelId="{BDE94476-E552-4716-8685-00CA83396241}" srcId="{0E7C3E73-87B3-4AE4-97B0-026EDC12F6C4}" destId="{697CBFF5-BBD8-492A-952E-4399D7366248}" srcOrd="0" destOrd="0" parTransId="{8DAC394E-A867-4E03-B8C2-6187C774C77D}" sibTransId="{618B0D44-37CF-46F6-94D5-CD76C7F8EF66}"/>
    <dgm:cxn modelId="{95E2C485-2756-4625-BFF9-DA2CFD361245}" type="presOf" srcId="{431E407B-EA38-4F2A-9CC0-DCADBF231E6A}" destId="{26486977-514E-41A5-AFFD-9772E79EFC22}" srcOrd="0" destOrd="0" presId="urn:microsoft.com/office/officeart/2005/8/layout/radial4"/>
    <dgm:cxn modelId="{99049E4C-AA97-4A06-91BB-3DA853097A7C}" type="presOf" srcId="{B2B0F283-F759-437E-B4FE-577B006771BF}" destId="{14BF447B-8F67-4CB2-949A-A77AB157A60E}" srcOrd="0" destOrd="0" presId="urn:microsoft.com/office/officeart/2005/8/layout/radial4"/>
    <dgm:cxn modelId="{55BCF9B8-D78A-4834-9912-08EE0F3CF1F1}" srcId="{11BFBE58-3612-42A8-AFC5-6ECFE58BDED2}" destId="{0E7C3E73-87B3-4AE4-97B0-026EDC12F6C4}" srcOrd="0" destOrd="0" parTransId="{EFDC8004-0561-462F-8E8F-BCBA60D2DE50}" sibTransId="{864AA02C-1B07-4BCE-A3ED-4BB8F9359274}"/>
    <dgm:cxn modelId="{C55C789B-1580-44F4-9945-6E4BE9D81237}" srcId="{0E7C3E73-87B3-4AE4-97B0-026EDC12F6C4}" destId="{74676D7A-9F32-4731-88BC-476E8CBF19D3}" srcOrd="3" destOrd="0" parTransId="{B2B0F283-F759-437E-B4FE-577B006771BF}" sibTransId="{E516D7BD-554A-43B4-B9D3-EE919FE911D5}"/>
    <dgm:cxn modelId="{BDC89B94-B85E-4A51-A6B9-065AA1B2D9EE}" srcId="{0E7C3E73-87B3-4AE4-97B0-026EDC12F6C4}" destId="{3AE21D54-22E2-49A3-8CA9-9C6A425F2A73}" srcOrd="2" destOrd="0" parTransId="{431E407B-EA38-4F2A-9CC0-DCADBF231E6A}" sibTransId="{16418111-ADD3-4E93-9825-E253F664F28A}"/>
    <dgm:cxn modelId="{2BD4BCD2-879C-4E9C-9E48-AF1340A948BD}" type="presOf" srcId="{7E6A5616-6BB3-4A3E-B2A1-E5F4108160CB}" destId="{94003FEB-F68C-48A6-993D-DA2778B95246}" srcOrd="0" destOrd="0" presId="urn:microsoft.com/office/officeart/2005/8/layout/radial4"/>
    <dgm:cxn modelId="{449CD5C2-B04E-4CE1-AC34-6A78E09641DD}" type="presOf" srcId="{D965BEB5-1FD4-4D5F-B43F-BEF7DABFA21D}" destId="{4C5FD86F-4745-4645-9241-D7CA65F0CE78}" srcOrd="0" destOrd="0" presId="urn:microsoft.com/office/officeart/2005/8/layout/radial4"/>
    <dgm:cxn modelId="{F328621D-5D05-4147-82AE-C65D6AB4542F}" type="presOf" srcId="{8DAC394E-A867-4E03-B8C2-6187C774C77D}" destId="{693FE2D0-06AC-46DD-9692-117AA7CF599F}" srcOrd="0" destOrd="0" presId="urn:microsoft.com/office/officeart/2005/8/layout/radial4"/>
    <dgm:cxn modelId="{B073B267-54BC-4025-A82C-7AA05D872F6D}" srcId="{0E7C3E73-87B3-4AE4-97B0-026EDC12F6C4}" destId="{7E6A5616-6BB3-4A3E-B2A1-E5F4108160CB}" srcOrd="1" destOrd="0" parTransId="{D965BEB5-1FD4-4D5F-B43F-BEF7DABFA21D}" sibTransId="{5240B8E8-1FDB-48A9-8572-AD25B7E0AD23}"/>
    <dgm:cxn modelId="{C0B4C3F3-D8C0-4073-930C-EE7F7525FE3B}" type="presOf" srcId="{74676D7A-9F32-4731-88BC-476E8CBF19D3}" destId="{515A5ACB-8119-4D94-901C-A0CAEA43409C}" srcOrd="0" destOrd="0" presId="urn:microsoft.com/office/officeart/2005/8/layout/radial4"/>
    <dgm:cxn modelId="{8AA5BE6A-1B99-4412-BE0C-2A801F572865}" srcId="{11BFBE58-3612-42A8-AFC5-6ECFE58BDED2}" destId="{64216781-7FCB-4EEE-8B65-B5537DC9926E}" srcOrd="1" destOrd="0" parTransId="{18F39207-3224-48C3-8896-BD92F7DBDDD0}" sibTransId="{057E5703-3EAB-4D01-8D95-51A094EF662B}"/>
    <dgm:cxn modelId="{4DBD5589-B014-4769-A8E2-F3C9568DFBC6}" type="presOf" srcId="{11BFBE58-3612-42A8-AFC5-6ECFE58BDED2}" destId="{1A825A3F-8F07-4D95-BD7F-6ECB53754CA3}" srcOrd="0" destOrd="0" presId="urn:microsoft.com/office/officeart/2005/8/layout/radial4"/>
    <dgm:cxn modelId="{F6FC6730-24E9-45E3-8D52-ADF1C97B2A51}" type="presOf" srcId="{3AE21D54-22E2-49A3-8CA9-9C6A425F2A73}" destId="{E84E3A73-B7BE-4A66-878C-A923AF0A88D7}" srcOrd="0" destOrd="0" presId="urn:microsoft.com/office/officeart/2005/8/layout/radial4"/>
    <dgm:cxn modelId="{DB4A7D12-8E52-403B-A8F2-754BB77F094A}" type="presOf" srcId="{697CBFF5-BBD8-492A-952E-4399D7366248}" destId="{153A53E7-FE0A-4EF0-82FA-FE46E0E5DF63}" srcOrd="0" destOrd="0" presId="urn:microsoft.com/office/officeart/2005/8/layout/radial4"/>
    <dgm:cxn modelId="{BEEDE5D4-DCAC-4921-B9C0-D2CF4EF9D831}" type="presParOf" srcId="{1A825A3F-8F07-4D95-BD7F-6ECB53754CA3}" destId="{4AB9173F-EBE4-4FE6-A261-95A9F1FA38CB}" srcOrd="0" destOrd="0" presId="urn:microsoft.com/office/officeart/2005/8/layout/radial4"/>
    <dgm:cxn modelId="{A9BEC697-67E2-4732-A268-C99D95B66C38}" type="presParOf" srcId="{1A825A3F-8F07-4D95-BD7F-6ECB53754CA3}" destId="{693FE2D0-06AC-46DD-9692-117AA7CF599F}" srcOrd="1" destOrd="0" presId="urn:microsoft.com/office/officeart/2005/8/layout/radial4"/>
    <dgm:cxn modelId="{FE4A24C5-B333-4564-BA9F-A228C061FA71}" type="presParOf" srcId="{1A825A3F-8F07-4D95-BD7F-6ECB53754CA3}" destId="{153A53E7-FE0A-4EF0-82FA-FE46E0E5DF63}" srcOrd="2" destOrd="0" presId="urn:microsoft.com/office/officeart/2005/8/layout/radial4"/>
    <dgm:cxn modelId="{7CC01A2A-3590-4021-B233-BB2B61823C00}" type="presParOf" srcId="{1A825A3F-8F07-4D95-BD7F-6ECB53754CA3}" destId="{4C5FD86F-4745-4645-9241-D7CA65F0CE78}" srcOrd="3" destOrd="0" presId="urn:microsoft.com/office/officeart/2005/8/layout/radial4"/>
    <dgm:cxn modelId="{59BCC34B-3A48-4836-85CB-142AAAB1634D}" type="presParOf" srcId="{1A825A3F-8F07-4D95-BD7F-6ECB53754CA3}" destId="{94003FEB-F68C-48A6-993D-DA2778B95246}" srcOrd="4" destOrd="0" presId="urn:microsoft.com/office/officeart/2005/8/layout/radial4"/>
    <dgm:cxn modelId="{3A17D749-9F38-421E-B4BA-F70A6F7D821F}" type="presParOf" srcId="{1A825A3F-8F07-4D95-BD7F-6ECB53754CA3}" destId="{26486977-514E-41A5-AFFD-9772E79EFC22}" srcOrd="5" destOrd="0" presId="urn:microsoft.com/office/officeart/2005/8/layout/radial4"/>
    <dgm:cxn modelId="{993DFE65-A58A-4D33-B3E3-AC48C5EA0828}" type="presParOf" srcId="{1A825A3F-8F07-4D95-BD7F-6ECB53754CA3}" destId="{E84E3A73-B7BE-4A66-878C-A923AF0A88D7}" srcOrd="6" destOrd="0" presId="urn:microsoft.com/office/officeart/2005/8/layout/radial4"/>
    <dgm:cxn modelId="{B417C007-2DEF-4D0A-9E38-C26ABCC95FB5}" type="presParOf" srcId="{1A825A3F-8F07-4D95-BD7F-6ECB53754CA3}" destId="{14BF447B-8F67-4CB2-949A-A77AB157A60E}" srcOrd="7" destOrd="0" presId="urn:microsoft.com/office/officeart/2005/8/layout/radial4"/>
    <dgm:cxn modelId="{B2FFB51E-C80B-4F16-A110-130032CBA88A}" type="presParOf" srcId="{1A825A3F-8F07-4D95-BD7F-6ECB53754CA3}" destId="{515A5ACB-8119-4D94-901C-A0CAEA43409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4BCA5-131A-4868-8222-D983ABF98CC0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</dgm:pt>
    <dgm:pt modelId="{8493B26C-75BB-4202-9E79-A0D183B08EE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聚合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A6A667-11C2-4C2C-974E-E2AB46B60268}" type="parTrans" cxnId="{99D80836-64CF-4E8F-B223-FE7C9C30DCC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739AB3-58C2-4FC3-B0F1-5CD55C73E5F3}" type="sibTrans" cxnId="{99D80836-64CF-4E8F-B223-FE7C9C30DCC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3F1D46-721B-4700-B4D1-1C5FB53ED5F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捲曲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0C596D-702C-421D-9E93-3E83364A77C5}" type="parTrans" cxnId="{27C55DBC-00CE-4010-9643-C3DF96037BF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94D568-20DC-49EA-9CD8-FA10AC706E9C}" type="sibTrans" cxnId="{27C55DBC-00CE-4010-9643-C3DF96037BF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13669F-178B-4CE5-8A19-A60F07EA0FB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打包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BC5FE7-C2EE-4E4E-A7F3-69AF8478B1F6}" type="parTrans" cxnId="{7B720608-EF8C-4947-B8CA-E1EC15486E2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972A92-A093-440E-83E5-11389A368D98}" type="sibTrans" cxnId="{7B720608-EF8C-4947-B8CA-E1EC15486E2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64DED0-4F4E-4BCB-AC0E-012CEDAA03FF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延伸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CC8364-9D82-4F9A-95B4-56D597678715}" type="parTrans" cxnId="{3182B1F2-896B-4502-B1A7-539BA951A7D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F7575F-35CE-4447-978B-0C36991BE2D1}" type="sibTrans" cxnId="{3182B1F2-896B-4502-B1A7-539BA951A7D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8183D9-10EE-4C1D-AEE2-49491C376795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皺褶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F8D098-1B3D-4BC2-8160-40FFA359024E}" type="parTrans" cxnId="{6E29D466-1477-4DA8-B694-A2F4A927B32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CF8BED-88DF-4C0C-BA78-2EA294EBCA9B}" type="sibTrans" cxnId="{6E29D466-1477-4DA8-B694-A2F4A927B32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624C5C-C3FE-4878-B7BC-67818796C98F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43CEA7-CDE0-4284-A4F5-23A85B4CEEE3}" type="parTrans" cxnId="{A6D67AF0-4ABA-4045-AA87-42434A2D376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0ED8E4-D8BE-42DE-AF2B-FEF3C8128057}" type="sibTrans" cxnId="{A6D67AF0-4ABA-4045-AA87-42434A2D376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DF6438-0815-43A6-A21F-F7221CB8B1A1}" type="pres">
      <dgm:prSet presAssocID="{11A4BCA5-131A-4868-8222-D983ABF98CC0}" presName="Name0" presStyleCnt="0">
        <dgm:presLayoutVars>
          <dgm:dir/>
          <dgm:animLvl val="lvl"/>
          <dgm:resizeHandles val="exact"/>
        </dgm:presLayoutVars>
      </dgm:prSet>
      <dgm:spPr/>
    </dgm:pt>
    <dgm:pt modelId="{7D2B6D77-6FEA-4A52-B741-6C27F70A6FD0}" type="pres">
      <dgm:prSet presAssocID="{8493B26C-75BB-4202-9E79-A0D183B08E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9D2983-F42F-4D61-A6E5-2AA0AEAE1B94}" type="pres">
      <dgm:prSet presAssocID="{98739AB3-58C2-4FC3-B0F1-5CD55C73E5F3}" presName="parTxOnlySpace" presStyleCnt="0"/>
      <dgm:spPr/>
    </dgm:pt>
    <dgm:pt modelId="{03177993-3BEC-4FB3-9848-55A2969C5F56}" type="pres">
      <dgm:prSet presAssocID="{EC3F1D46-721B-4700-B4D1-1C5FB53ED5F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54426D-7154-4279-99ED-2B89871969C1}" type="pres">
      <dgm:prSet presAssocID="{6494D568-20DC-49EA-9CD8-FA10AC706E9C}" presName="parTxOnlySpace" presStyleCnt="0"/>
      <dgm:spPr/>
    </dgm:pt>
    <dgm:pt modelId="{1A25F39C-9829-430C-8780-AE91161EC83D}" type="pres">
      <dgm:prSet presAssocID="{E264DED0-4F4E-4BCB-AC0E-012CEDAA03F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186831-A9C1-41EF-9EE0-69CADA9D85B8}" type="pres">
      <dgm:prSet presAssocID="{2AF7575F-35CE-4447-978B-0C36991BE2D1}" presName="parTxOnlySpace" presStyleCnt="0"/>
      <dgm:spPr/>
    </dgm:pt>
    <dgm:pt modelId="{DBDD9F74-04F4-4C63-9D83-62C7E0E5BB26}" type="pres">
      <dgm:prSet presAssocID="{1F8183D9-10EE-4C1D-AEE2-49491C37679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2AFF07-4C03-4A93-ABD3-9CD614C7C491}" type="pres">
      <dgm:prSet presAssocID="{FECF8BED-88DF-4C0C-BA78-2EA294EBCA9B}" presName="parTxOnlySpace" presStyleCnt="0"/>
      <dgm:spPr/>
    </dgm:pt>
    <dgm:pt modelId="{E0EE85DC-8A94-4879-B851-01130034CAF3}" type="pres">
      <dgm:prSet presAssocID="{81624C5C-C3FE-4878-B7BC-67818796C98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EB7736-77A5-419D-99A3-07DA7E0A16CC}" type="pres">
      <dgm:prSet presAssocID="{9A0ED8E4-D8BE-42DE-AF2B-FEF3C8128057}" presName="parTxOnlySpace" presStyleCnt="0"/>
      <dgm:spPr/>
    </dgm:pt>
    <dgm:pt modelId="{21507932-DFDF-45CA-AF05-11779F715870}" type="pres">
      <dgm:prSet presAssocID="{9B13669F-178B-4CE5-8A19-A60F07EA0FB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8CDBDE-38DD-4B7C-96C4-4198D4B33342}" type="presOf" srcId="{81624C5C-C3FE-4878-B7BC-67818796C98F}" destId="{E0EE85DC-8A94-4879-B851-01130034CAF3}" srcOrd="0" destOrd="0" presId="urn:microsoft.com/office/officeart/2005/8/layout/chevron1"/>
    <dgm:cxn modelId="{27C55DBC-00CE-4010-9643-C3DF96037BF8}" srcId="{11A4BCA5-131A-4868-8222-D983ABF98CC0}" destId="{EC3F1D46-721B-4700-B4D1-1C5FB53ED5F9}" srcOrd="1" destOrd="0" parTransId="{150C596D-702C-421D-9E93-3E83364A77C5}" sibTransId="{6494D568-20DC-49EA-9CD8-FA10AC706E9C}"/>
    <dgm:cxn modelId="{8D822A8D-2853-4294-99AB-D07CCA162290}" type="presOf" srcId="{11A4BCA5-131A-4868-8222-D983ABF98CC0}" destId="{F1DF6438-0815-43A6-A21F-F7221CB8B1A1}" srcOrd="0" destOrd="0" presId="urn:microsoft.com/office/officeart/2005/8/layout/chevron1"/>
    <dgm:cxn modelId="{3182B1F2-896B-4502-B1A7-539BA951A7DD}" srcId="{11A4BCA5-131A-4868-8222-D983ABF98CC0}" destId="{E264DED0-4F4E-4BCB-AC0E-012CEDAA03FF}" srcOrd="2" destOrd="0" parTransId="{D7CC8364-9D82-4F9A-95B4-56D597678715}" sibTransId="{2AF7575F-35CE-4447-978B-0C36991BE2D1}"/>
    <dgm:cxn modelId="{5115E58B-5C78-47B9-B647-13F541548ECD}" type="presOf" srcId="{EC3F1D46-721B-4700-B4D1-1C5FB53ED5F9}" destId="{03177993-3BEC-4FB3-9848-55A2969C5F56}" srcOrd="0" destOrd="0" presId="urn:microsoft.com/office/officeart/2005/8/layout/chevron1"/>
    <dgm:cxn modelId="{99D80836-64CF-4E8F-B223-FE7C9C30DCCF}" srcId="{11A4BCA5-131A-4868-8222-D983ABF98CC0}" destId="{8493B26C-75BB-4202-9E79-A0D183B08EE7}" srcOrd="0" destOrd="0" parTransId="{79A6A667-11C2-4C2C-974E-E2AB46B60268}" sibTransId="{98739AB3-58C2-4FC3-B0F1-5CD55C73E5F3}"/>
    <dgm:cxn modelId="{5CECFC14-C5A7-43D7-88E9-5D8D9C547E96}" type="presOf" srcId="{8493B26C-75BB-4202-9E79-A0D183B08EE7}" destId="{7D2B6D77-6FEA-4A52-B741-6C27F70A6FD0}" srcOrd="0" destOrd="0" presId="urn:microsoft.com/office/officeart/2005/8/layout/chevron1"/>
    <dgm:cxn modelId="{7B720608-EF8C-4947-B8CA-E1EC15486E2F}" srcId="{11A4BCA5-131A-4868-8222-D983ABF98CC0}" destId="{9B13669F-178B-4CE5-8A19-A60F07EA0FBB}" srcOrd="5" destOrd="0" parTransId="{60BC5FE7-C2EE-4E4E-A7F3-69AF8478B1F6}" sibTransId="{00972A92-A093-440E-83E5-11389A368D98}"/>
    <dgm:cxn modelId="{A3A9928A-2479-440C-AF32-AFCA420CF82B}" type="presOf" srcId="{E264DED0-4F4E-4BCB-AC0E-012CEDAA03FF}" destId="{1A25F39C-9829-430C-8780-AE91161EC83D}" srcOrd="0" destOrd="0" presId="urn:microsoft.com/office/officeart/2005/8/layout/chevron1"/>
    <dgm:cxn modelId="{C53F1F59-740E-450F-B091-A42AE777D177}" type="presOf" srcId="{1F8183D9-10EE-4C1D-AEE2-49491C376795}" destId="{DBDD9F74-04F4-4C63-9D83-62C7E0E5BB26}" srcOrd="0" destOrd="0" presId="urn:microsoft.com/office/officeart/2005/8/layout/chevron1"/>
    <dgm:cxn modelId="{6E29D466-1477-4DA8-B694-A2F4A927B322}" srcId="{11A4BCA5-131A-4868-8222-D983ABF98CC0}" destId="{1F8183D9-10EE-4C1D-AEE2-49491C376795}" srcOrd="3" destOrd="0" parTransId="{3EF8D098-1B3D-4BC2-8160-40FFA359024E}" sibTransId="{FECF8BED-88DF-4C0C-BA78-2EA294EBCA9B}"/>
    <dgm:cxn modelId="{B01E2670-7969-4FD1-859B-5100FE87FF09}" type="presOf" srcId="{9B13669F-178B-4CE5-8A19-A60F07EA0FBB}" destId="{21507932-DFDF-45CA-AF05-11779F715870}" srcOrd="0" destOrd="0" presId="urn:microsoft.com/office/officeart/2005/8/layout/chevron1"/>
    <dgm:cxn modelId="{A6D67AF0-4ABA-4045-AA87-42434A2D376F}" srcId="{11A4BCA5-131A-4868-8222-D983ABF98CC0}" destId="{81624C5C-C3FE-4878-B7BC-67818796C98F}" srcOrd="4" destOrd="0" parTransId="{D043CEA7-CDE0-4284-A4F5-23A85B4CEEE3}" sibTransId="{9A0ED8E4-D8BE-42DE-AF2B-FEF3C8128057}"/>
    <dgm:cxn modelId="{621A40BD-E6DA-46F8-99A5-6FBFC9E49960}" type="presParOf" srcId="{F1DF6438-0815-43A6-A21F-F7221CB8B1A1}" destId="{7D2B6D77-6FEA-4A52-B741-6C27F70A6FD0}" srcOrd="0" destOrd="0" presId="urn:microsoft.com/office/officeart/2005/8/layout/chevron1"/>
    <dgm:cxn modelId="{983D5B4B-02DB-4CAC-AC31-406E68701B03}" type="presParOf" srcId="{F1DF6438-0815-43A6-A21F-F7221CB8B1A1}" destId="{5C9D2983-F42F-4D61-A6E5-2AA0AEAE1B94}" srcOrd="1" destOrd="0" presId="urn:microsoft.com/office/officeart/2005/8/layout/chevron1"/>
    <dgm:cxn modelId="{92097098-7BD6-4E0E-BB92-6FEF7642D806}" type="presParOf" srcId="{F1DF6438-0815-43A6-A21F-F7221CB8B1A1}" destId="{03177993-3BEC-4FB3-9848-55A2969C5F56}" srcOrd="2" destOrd="0" presId="urn:microsoft.com/office/officeart/2005/8/layout/chevron1"/>
    <dgm:cxn modelId="{AE2A505B-7855-483D-9CD2-99F0BACC7C00}" type="presParOf" srcId="{F1DF6438-0815-43A6-A21F-F7221CB8B1A1}" destId="{3554426D-7154-4279-99ED-2B89871969C1}" srcOrd="3" destOrd="0" presId="urn:microsoft.com/office/officeart/2005/8/layout/chevron1"/>
    <dgm:cxn modelId="{10792219-200D-4EBD-BB47-5E171D852CE5}" type="presParOf" srcId="{F1DF6438-0815-43A6-A21F-F7221CB8B1A1}" destId="{1A25F39C-9829-430C-8780-AE91161EC83D}" srcOrd="4" destOrd="0" presId="urn:microsoft.com/office/officeart/2005/8/layout/chevron1"/>
    <dgm:cxn modelId="{544079E7-0516-4BFA-890C-F2BADB43A143}" type="presParOf" srcId="{F1DF6438-0815-43A6-A21F-F7221CB8B1A1}" destId="{23186831-A9C1-41EF-9EE0-69CADA9D85B8}" srcOrd="5" destOrd="0" presId="urn:microsoft.com/office/officeart/2005/8/layout/chevron1"/>
    <dgm:cxn modelId="{68993187-69D0-4416-9D49-846763DFC63F}" type="presParOf" srcId="{F1DF6438-0815-43A6-A21F-F7221CB8B1A1}" destId="{DBDD9F74-04F4-4C63-9D83-62C7E0E5BB26}" srcOrd="6" destOrd="0" presId="urn:microsoft.com/office/officeart/2005/8/layout/chevron1"/>
    <dgm:cxn modelId="{DEC6A715-58BB-4F33-BD63-4FA1087103E1}" type="presParOf" srcId="{F1DF6438-0815-43A6-A21F-F7221CB8B1A1}" destId="{DF2AFF07-4C03-4A93-ABD3-9CD614C7C491}" srcOrd="7" destOrd="0" presId="urn:microsoft.com/office/officeart/2005/8/layout/chevron1"/>
    <dgm:cxn modelId="{F04DC333-B333-4F7E-8652-9C5BFBD8F6CD}" type="presParOf" srcId="{F1DF6438-0815-43A6-A21F-F7221CB8B1A1}" destId="{E0EE85DC-8A94-4879-B851-01130034CAF3}" srcOrd="8" destOrd="0" presId="urn:microsoft.com/office/officeart/2005/8/layout/chevron1"/>
    <dgm:cxn modelId="{98851C04-76CC-48A0-86AC-951D5504B4D6}" type="presParOf" srcId="{F1DF6438-0815-43A6-A21F-F7221CB8B1A1}" destId="{7BEB7736-77A5-419D-99A3-07DA7E0A16CC}" srcOrd="9" destOrd="0" presId="urn:microsoft.com/office/officeart/2005/8/layout/chevron1"/>
    <dgm:cxn modelId="{59041729-F78A-473D-842D-67E53EEE59F7}" type="presParOf" srcId="{F1DF6438-0815-43A6-A21F-F7221CB8B1A1}" destId="{21507932-DFDF-45CA-AF05-11779F71587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F09B7-104C-40B5-A473-C3FF042DA95B}">
      <dsp:nvSpPr>
        <dsp:cNvPr id="0" name=""/>
        <dsp:cNvSpPr/>
      </dsp:nvSpPr>
      <dsp:spPr>
        <a:xfrm>
          <a:off x="534638" y="0"/>
          <a:ext cx="6059242" cy="26112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F1C48-7B5C-4C61-980D-75F194D38390}">
      <dsp:nvSpPr>
        <dsp:cNvPr id="0" name=""/>
        <dsp:cNvSpPr/>
      </dsp:nvSpPr>
      <dsp:spPr>
        <a:xfrm>
          <a:off x="1740" y="783363"/>
          <a:ext cx="1595389" cy="1044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酯粒</a:t>
          </a:r>
          <a:endParaRPr lang="zh-TW" altLang="en-US" sz="4100" kern="1200" dirty="0"/>
        </a:p>
      </dsp:txBody>
      <dsp:txXfrm>
        <a:off x="52728" y="834351"/>
        <a:ext cx="1493413" cy="942509"/>
      </dsp:txXfrm>
    </dsp:sp>
    <dsp:sp modelId="{62EDA28F-A2E7-4DCF-BC37-98FDEC9925F9}">
      <dsp:nvSpPr>
        <dsp:cNvPr id="0" name=""/>
        <dsp:cNvSpPr/>
      </dsp:nvSpPr>
      <dsp:spPr>
        <a:xfrm>
          <a:off x="1844957" y="783363"/>
          <a:ext cx="1595389" cy="1044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熔融</a:t>
          </a:r>
          <a:endParaRPr lang="zh-TW" altLang="en-US" sz="4100" kern="1200" dirty="0"/>
        </a:p>
      </dsp:txBody>
      <dsp:txXfrm>
        <a:off x="1895945" y="834351"/>
        <a:ext cx="1493413" cy="942509"/>
      </dsp:txXfrm>
    </dsp:sp>
    <dsp:sp modelId="{4E9B3BD6-CC80-422C-926F-11D065EBC194}">
      <dsp:nvSpPr>
        <dsp:cNvPr id="0" name=""/>
        <dsp:cNvSpPr/>
      </dsp:nvSpPr>
      <dsp:spPr>
        <a:xfrm>
          <a:off x="3688173" y="783363"/>
          <a:ext cx="1595389" cy="1044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紡絲</a:t>
          </a:r>
          <a:endParaRPr lang="zh-TW" altLang="en-US" sz="4100" kern="1200" dirty="0"/>
        </a:p>
      </dsp:txBody>
      <dsp:txXfrm>
        <a:off x="3739161" y="834351"/>
        <a:ext cx="1493413" cy="942509"/>
      </dsp:txXfrm>
    </dsp:sp>
    <dsp:sp modelId="{D87BBDB5-2250-437D-88B6-5F5FED679AA4}">
      <dsp:nvSpPr>
        <dsp:cNvPr id="0" name=""/>
        <dsp:cNvSpPr/>
      </dsp:nvSpPr>
      <dsp:spPr>
        <a:xfrm>
          <a:off x="5531390" y="783363"/>
          <a:ext cx="1595389" cy="1044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成品</a:t>
          </a:r>
          <a:endParaRPr lang="zh-TW" altLang="en-US" sz="4100" kern="1200" dirty="0"/>
        </a:p>
      </dsp:txBody>
      <dsp:txXfrm>
        <a:off x="5582378" y="834351"/>
        <a:ext cx="1493413" cy="942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173F-EBE4-4FE6-A261-95A9F1FA38CB}">
      <dsp:nvSpPr>
        <dsp:cNvPr id="0" name=""/>
        <dsp:cNvSpPr/>
      </dsp:nvSpPr>
      <dsp:spPr>
        <a:xfrm>
          <a:off x="3437727" y="3008435"/>
          <a:ext cx="2542976" cy="2542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短纖</a:t>
          </a:r>
        </a:p>
      </dsp:txBody>
      <dsp:txXfrm>
        <a:off x="3810137" y="3380845"/>
        <a:ext cx="1798156" cy="1798156"/>
      </dsp:txXfrm>
    </dsp:sp>
    <dsp:sp modelId="{693FE2D0-06AC-46DD-9692-117AA7CF599F}">
      <dsp:nvSpPr>
        <dsp:cNvPr id="0" name=""/>
        <dsp:cNvSpPr/>
      </dsp:nvSpPr>
      <dsp:spPr>
        <a:xfrm rot="963614">
          <a:off x="2819943" y="3621517"/>
          <a:ext cx="598584" cy="72474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3A53E7-FE0A-4EF0-82FA-FE46E0E5DF63}">
      <dsp:nvSpPr>
        <dsp:cNvPr id="0" name=""/>
        <dsp:cNvSpPr/>
      </dsp:nvSpPr>
      <dsp:spPr>
        <a:xfrm>
          <a:off x="62358" y="2356430"/>
          <a:ext cx="2415827" cy="193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Solid</a:t>
          </a:r>
        </a:p>
      </dsp:txBody>
      <dsp:txXfrm>
        <a:off x="118964" y="2413036"/>
        <a:ext cx="2302615" cy="1819450"/>
      </dsp:txXfrm>
    </dsp:sp>
    <dsp:sp modelId="{4C5FD86F-4745-4645-9241-D7CA65F0CE78}">
      <dsp:nvSpPr>
        <dsp:cNvPr id="0" name=""/>
        <dsp:cNvSpPr/>
      </dsp:nvSpPr>
      <dsp:spPr>
        <a:xfrm rot="3931209">
          <a:off x="3571470" y="2390399"/>
          <a:ext cx="790243" cy="72474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03FEB-F68C-48A6-993D-DA2778B95246}">
      <dsp:nvSpPr>
        <dsp:cNvPr id="0" name=""/>
        <dsp:cNvSpPr/>
      </dsp:nvSpPr>
      <dsp:spPr>
        <a:xfrm>
          <a:off x="1970081" y="29879"/>
          <a:ext cx="2415827" cy="193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Conjugate</a:t>
          </a:r>
          <a:endParaRPr lang="zh-TW" altLang="en-US" sz="4000" kern="1200" dirty="0">
            <a:latin typeface="+mj-lt"/>
            <a:ea typeface="標楷體" panose="03000509000000000000" pitchFamily="65" charset="-120"/>
            <a:cs typeface="Arial" panose="020B0604020202020204" pitchFamily="34" charset="0"/>
          </a:endParaRPr>
        </a:p>
      </dsp:txBody>
      <dsp:txXfrm>
        <a:off x="2026687" y="86485"/>
        <a:ext cx="2302615" cy="1819450"/>
      </dsp:txXfrm>
    </dsp:sp>
    <dsp:sp modelId="{26486977-514E-41A5-AFFD-9772E79EFC22}">
      <dsp:nvSpPr>
        <dsp:cNvPr id="0" name=""/>
        <dsp:cNvSpPr/>
      </dsp:nvSpPr>
      <dsp:spPr>
        <a:xfrm rot="6908215">
          <a:off x="5085985" y="2372012"/>
          <a:ext cx="976743" cy="72474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4E3A73-B7BE-4A66-878C-A923AF0A88D7}">
      <dsp:nvSpPr>
        <dsp:cNvPr id="0" name=""/>
        <dsp:cNvSpPr/>
      </dsp:nvSpPr>
      <dsp:spPr>
        <a:xfrm>
          <a:off x="5032522" y="29879"/>
          <a:ext cx="2415827" cy="193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L.M.</a:t>
          </a:r>
          <a:endParaRPr lang="zh-TW" altLang="en-US" sz="4000" kern="1200">
            <a:latin typeface="+mj-lt"/>
            <a:ea typeface="標楷體" panose="03000509000000000000" pitchFamily="65" charset="-120"/>
            <a:cs typeface="Arial" panose="020B0604020202020204" pitchFamily="34" charset="0"/>
          </a:endParaRPr>
        </a:p>
      </dsp:txBody>
      <dsp:txXfrm>
        <a:off x="5089128" y="86485"/>
        <a:ext cx="2302615" cy="1819450"/>
      </dsp:txXfrm>
    </dsp:sp>
    <dsp:sp modelId="{14BF447B-8F67-4CB2-949A-A77AB157A60E}">
      <dsp:nvSpPr>
        <dsp:cNvPr id="0" name=""/>
        <dsp:cNvSpPr/>
      </dsp:nvSpPr>
      <dsp:spPr>
        <a:xfrm rot="9933877">
          <a:off x="5984717" y="3653381"/>
          <a:ext cx="898272" cy="72474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5A5ACB-8119-4D94-901C-A0CAEA43409C}">
      <dsp:nvSpPr>
        <dsp:cNvPr id="0" name=""/>
        <dsp:cNvSpPr/>
      </dsp:nvSpPr>
      <dsp:spPr>
        <a:xfrm>
          <a:off x="7001022" y="2375845"/>
          <a:ext cx="2415827" cy="193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>
              <a:latin typeface="+mj-lt"/>
              <a:ea typeface="標楷體" panose="03000509000000000000" pitchFamily="65" charset="-120"/>
              <a:cs typeface="Arial" panose="020B0604020202020204" pitchFamily="34" charset="0"/>
            </a:rPr>
            <a:t>Hycare</a:t>
          </a:r>
          <a:endParaRPr lang="zh-TW" altLang="en-US" sz="4000" kern="1200">
            <a:latin typeface="+mj-lt"/>
            <a:ea typeface="標楷體" panose="03000509000000000000" pitchFamily="65" charset="-120"/>
            <a:cs typeface="Arial" panose="020B0604020202020204" pitchFamily="34" charset="0"/>
          </a:endParaRPr>
        </a:p>
      </dsp:txBody>
      <dsp:txXfrm>
        <a:off x="7057628" y="2432451"/>
        <a:ext cx="2302615" cy="1819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B6D77-6FEA-4A52-B741-6C27F70A6FD0}">
      <dsp:nvSpPr>
        <dsp:cNvPr id="0" name=""/>
        <dsp:cNvSpPr/>
      </dsp:nvSpPr>
      <dsp:spPr>
        <a:xfrm>
          <a:off x="6375" y="196022"/>
          <a:ext cx="2371722" cy="9486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聚合</a:t>
          </a:r>
          <a:endParaRPr lang="en-US" altLang="zh-TW" sz="4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719" y="196022"/>
        <a:ext cx="1423034" cy="948688"/>
      </dsp:txXfrm>
    </dsp:sp>
    <dsp:sp modelId="{03177993-3BEC-4FB3-9848-55A2969C5F56}">
      <dsp:nvSpPr>
        <dsp:cNvPr id="0" name=""/>
        <dsp:cNvSpPr/>
      </dsp:nvSpPr>
      <dsp:spPr>
        <a:xfrm>
          <a:off x="2140925" y="196022"/>
          <a:ext cx="2371722" cy="9486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捲曲</a:t>
          </a:r>
          <a:endParaRPr lang="zh-TW" altLang="en-US" sz="4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15269" y="196022"/>
        <a:ext cx="1423034" cy="948688"/>
      </dsp:txXfrm>
    </dsp:sp>
    <dsp:sp modelId="{1A25F39C-9829-430C-8780-AE91161EC83D}">
      <dsp:nvSpPr>
        <dsp:cNvPr id="0" name=""/>
        <dsp:cNvSpPr/>
      </dsp:nvSpPr>
      <dsp:spPr>
        <a:xfrm>
          <a:off x="4275475" y="196022"/>
          <a:ext cx="2371722" cy="9486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延伸</a:t>
          </a:r>
          <a:endParaRPr lang="zh-TW" altLang="en-US" sz="4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49819" y="196022"/>
        <a:ext cx="1423034" cy="948688"/>
      </dsp:txXfrm>
    </dsp:sp>
    <dsp:sp modelId="{DBDD9F74-04F4-4C63-9D83-62C7E0E5BB26}">
      <dsp:nvSpPr>
        <dsp:cNvPr id="0" name=""/>
        <dsp:cNvSpPr/>
      </dsp:nvSpPr>
      <dsp:spPr>
        <a:xfrm>
          <a:off x="6410025" y="196022"/>
          <a:ext cx="2371722" cy="9486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皺褶</a:t>
          </a:r>
          <a:endParaRPr lang="zh-TW" altLang="en-US" sz="4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84369" y="196022"/>
        <a:ext cx="1423034" cy="948688"/>
      </dsp:txXfrm>
    </dsp:sp>
    <dsp:sp modelId="{E0EE85DC-8A94-4879-B851-01130034CAF3}">
      <dsp:nvSpPr>
        <dsp:cNvPr id="0" name=""/>
        <dsp:cNvSpPr/>
      </dsp:nvSpPr>
      <dsp:spPr>
        <a:xfrm>
          <a:off x="8544575" y="196022"/>
          <a:ext cx="2371722" cy="9486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切棉</a:t>
          </a:r>
          <a:endParaRPr lang="zh-TW" altLang="en-US" sz="4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018919" y="196022"/>
        <a:ext cx="1423034" cy="948688"/>
      </dsp:txXfrm>
    </dsp:sp>
    <dsp:sp modelId="{21507932-DFDF-45CA-AF05-11779F715870}">
      <dsp:nvSpPr>
        <dsp:cNvPr id="0" name=""/>
        <dsp:cNvSpPr/>
      </dsp:nvSpPr>
      <dsp:spPr>
        <a:xfrm>
          <a:off x="10679125" y="196022"/>
          <a:ext cx="2371722" cy="9486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打包</a:t>
          </a:r>
          <a:endParaRPr lang="zh-TW" altLang="en-US" sz="4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153469" y="196022"/>
        <a:ext cx="1423034" cy="948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730C-9E0A-42C2-BA50-49F221A41C7D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C7EE-13BF-4F1D-8244-7216E540D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9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93797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87589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81385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75177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68974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62771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56563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50364" algn="l" defTabSz="418758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0998" y="13298417"/>
            <a:ext cx="25737979" cy="9176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7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8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75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6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6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5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5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94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32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1952982" y="1714335"/>
            <a:ext cx="6812994" cy="365259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14002" y="1714335"/>
            <a:ext cx="19934317" cy="365259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5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4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909" y="2750846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91909" y="18144101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37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758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813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751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689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6277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565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503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2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13999" y="9988665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392320" y="9988665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52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4002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3797" indent="0">
              <a:buNone/>
              <a:defRPr sz="9100" b="1"/>
            </a:lvl2pPr>
            <a:lvl3pPr marL="4187589" indent="0">
              <a:buNone/>
              <a:defRPr sz="8200" b="1"/>
            </a:lvl3pPr>
            <a:lvl4pPr marL="6281385" indent="0">
              <a:buNone/>
              <a:defRPr sz="7300" b="1"/>
            </a:lvl4pPr>
            <a:lvl5pPr marL="8375177" indent="0">
              <a:buNone/>
              <a:defRPr sz="7300" b="1"/>
            </a:lvl5pPr>
            <a:lvl6pPr marL="10468974" indent="0">
              <a:buNone/>
              <a:defRPr sz="7300" b="1"/>
            </a:lvl6pPr>
            <a:lvl7pPr marL="12562771" indent="0">
              <a:buNone/>
              <a:defRPr sz="7300" b="1"/>
            </a:lvl7pPr>
            <a:lvl8pPr marL="14656563" indent="0">
              <a:buNone/>
              <a:defRPr sz="7300" b="1"/>
            </a:lvl8pPr>
            <a:lvl9pPr marL="16750364" indent="0">
              <a:buNone/>
              <a:defRPr sz="7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14002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5381811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3797" indent="0">
              <a:buNone/>
              <a:defRPr sz="9100" b="1"/>
            </a:lvl2pPr>
            <a:lvl3pPr marL="4187589" indent="0">
              <a:buNone/>
              <a:defRPr sz="8200" b="1"/>
            </a:lvl3pPr>
            <a:lvl4pPr marL="6281385" indent="0">
              <a:buNone/>
              <a:defRPr sz="7300" b="1"/>
            </a:lvl4pPr>
            <a:lvl5pPr marL="8375177" indent="0">
              <a:buNone/>
              <a:defRPr sz="7300" b="1"/>
            </a:lvl5pPr>
            <a:lvl6pPr marL="10468974" indent="0">
              <a:buNone/>
              <a:defRPr sz="7300" b="1"/>
            </a:lvl6pPr>
            <a:lvl7pPr marL="12562771" indent="0">
              <a:buNone/>
              <a:defRPr sz="7300" b="1"/>
            </a:lvl7pPr>
            <a:lvl8pPr marL="14656563" indent="0">
              <a:buNone/>
              <a:defRPr sz="7300" b="1"/>
            </a:lvl8pPr>
            <a:lvl9pPr marL="16750364" indent="0">
              <a:buNone/>
              <a:defRPr sz="7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5381811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98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80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1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4014" y="1704420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38634" y="1704429"/>
            <a:ext cx="16927350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14014" y="8958108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93797" indent="0">
              <a:buNone/>
              <a:defRPr sz="5500"/>
            </a:lvl2pPr>
            <a:lvl3pPr marL="4187589" indent="0">
              <a:buNone/>
              <a:defRPr sz="4600"/>
            </a:lvl3pPr>
            <a:lvl4pPr marL="6281385" indent="0">
              <a:buNone/>
              <a:defRPr sz="4100"/>
            </a:lvl4pPr>
            <a:lvl5pPr marL="8375177" indent="0">
              <a:buNone/>
              <a:defRPr sz="4100"/>
            </a:lvl5pPr>
            <a:lvl6pPr marL="10468974" indent="0">
              <a:buNone/>
              <a:defRPr sz="4100"/>
            </a:lvl6pPr>
            <a:lvl7pPr marL="12562771" indent="0">
              <a:buNone/>
              <a:defRPr sz="4100"/>
            </a:lvl7pPr>
            <a:lvl8pPr marL="14656563" indent="0">
              <a:buNone/>
              <a:defRPr sz="4100"/>
            </a:lvl8pPr>
            <a:lvl9pPr marL="16750364" indent="0">
              <a:buNone/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43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5087" y="29965974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93797" indent="0">
              <a:buNone/>
              <a:defRPr sz="12800"/>
            </a:lvl2pPr>
            <a:lvl3pPr marL="4187589" indent="0">
              <a:buNone/>
              <a:defRPr sz="11000"/>
            </a:lvl3pPr>
            <a:lvl4pPr marL="6281385" indent="0">
              <a:buNone/>
              <a:defRPr sz="9100"/>
            </a:lvl4pPr>
            <a:lvl5pPr marL="8375177" indent="0">
              <a:buNone/>
              <a:defRPr sz="9100"/>
            </a:lvl5pPr>
            <a:lvl6pPr marL="10468974" indent="0">
              <a:buNone/>
              <a:defRPr sz="9100"/>
            </a:lvl6pPr>
            <a:lvl7pPr marL="12562771" indent="0">
              <a:buNone/>
              <a:defRPr sz="9100"/>
            </a:lvl7pPr>
            <a:lvl8pPr marL="14656563" indent="0">
              <a:buNone/>
              <a:defRPr sz="9100"/>
            </a:lvl8pPr>
            <a:lvl9pPr marL="16750364" indent="0">
              <a:buNone/>
              <a:defRPr sz="9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35087" y="33503626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93797" indent="0">
              <a:buNone/>
              <a:defRPr sz="5500"/>
            </a:lvl2pPr>
            <a:lvl3pPr marL="4187589" indent="0">
              <a:buNone/>
              <a:defRPr sz="4600"/>
            </a:lvl3pPr>
            <a:lvl4pPr marL="6281385" indent="0">
              <a:buNone/>
              <a:defRPr sz="4100"/>
            </a:lvl4pPr>
            <a:lvl5pPr marL="8375177" indent="0">
              <a:buNone/>
              <a:defRPr sz="4100"/>
            </a:lvl5pPr>
            <a:lvl6pPr marL="10468974" indent="0">
              <a:buNone/>
              <a:defRPr sz="4100"/>
            </a:lvl6pPr>
            <a:lvl7pPr marL="12562771" indent="0">
              <a:buNone/>
              <a:defRPr sz="4100"/>
            </a:lvl7pPr>
            <a:lvl8pPr marL="14656563" indent="0">
              <a:buNone/>
              <a:defRPr sz="4100"/>
            </a:lvl8pPr>
            <a:lvl9pPr marL="16750364" indent="0">
              <a:buNone/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8758" tIns="209379" rIns="418758" bIns="209379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8"/>
          </a:xfrm>
          <a:prstGeom prst="rect">
            <a:avLst/>
          </a:prstGeom>
        </p:spPr>
        <p:txBody>
          <a:bodyPr vert="horz" lIns="418758" tIns="209379" rIns="418758" bIns="20937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513999" y="39677176"/>
            <a:ext cx="7065328" cy="2279158"/>
          </a:xfrm>
          <a:prstGeom prst="rect">
            <a:avLst/>
          </a:prstGeom>
        </p:spPr>
        <p:txBody>
          <a:bodyPr vert="horz" lIns="418758" tIns="209379" rIns="418758" bIns="209379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9873-765C-4D58-AA7D-74C526FEA124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345658" y="39677176"/>
            <a:ext cx="9588659" cy="2279158"/>
          </a:xfrm>
          <a:prstGeom prst="rect">
            <a:avLst/>
          </a:prstGeom>
        </p:spPr>
        <p:txBody>
          <a:bodyPr vert="horz" lIns="418758" tIns="209379" rIns="418758" bIns="209379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1700649" y="39677176"/>
            <a:ext cx="7065328" cy="2279158"/>
          </a:xfrm>
          <a:prstGeom prst="rect">
            <a:avLst/>
          </a:prstGeom>
        </p:spPr>
        <p:txBody>
          <a:bodyPr vert="horz" lIns="418758" tIns="209379" rIns="418758" bIns="209379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CB78-F5B2-4319-9D72-4F24191A7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2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7589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0350" indent="-1570350" algn="l" defTabSz="4187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402421" indent="-1308624" algn="l" defTabSz="4187589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34487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28284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22076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515872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609664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3461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97262" indent="-1046898" algn="l" defTabSz="4187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3797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7589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81385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75177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68974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62771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6563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50364" algn="l" defTabSz="41875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2.jpg"/><Relationship Id="rId26" Type="http://schemas.openxmlformats.org/officeDocument/2006/relationships/image" Target="../media/image15.jpeg"/><Relationship Id="rId3" Type="http://schemas.openxmlformats.org/officeDocument/2006/relationships/image" Target="../media/image2.png"/><Relationship Id="rId21" Type="http://schemas.openxmlformats.org/officeDocument/2006/relationships/diagramData" Target="../diagrams/data2.xml"/><Relationship Id="rId34" Type="http://schemas.openxmlformats.org/officeDocument/2006/relationships/diagramColors" Target="../diagrams/colors3.xml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microsoft.com/office/2007/relationships/diagramDrawing" Target="../diagrams/drawing1.xml"/><Relationship Id="rId25" Type="http://schemas.microsoft.com/office/2007/relationships/diagramDrawing" Target="../diagrams/drawing2.xml"/><Relationship Id="rId33" Type="http://schemas.openxmlformats.org/officeDocument/2006/relationships/diagramQuickStyle" Target="../diagrams/quickStyle3.xml"/><Relationship Id="rId38" Type="http://schemas.openxmlformats.org/officeDocument/2006/relationships/image" Target="../media/image22.jpg"/><Relationship Id="rId2" Type="http://schemas.openxmlformats.org/officeDocument/2006/relationships/image" Target="../media/image1.pn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4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diagramColors" Target="../diagrams/colors2.xml"/><Relationship Id="rId32" Type="http://schemas.openxmlformats.org/officeDocument/2006/relationships/diagramLayout" Target="../diagrams/layout3.xml"/><Relationship Id="rId37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diagramQuickStyle" Target="../diagrams/quickStyle1.xml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17.png"/><Relationship Id="rId36" Type="http://schemas.openxmlformats.org/officeDocument/2006/relationships/image" Target="../media/image20.gif"/><Relationship Id="rId10" Type="http://schemas.openxmlformats.org/officeDocument/2006/relationships/image" Target="../media/image9.png"/><Relationship Id="rId19" Type="http://schemas.openxmlformats.org/officeDocument/2006/relationships/image" Target="../media/image13.jpeg"/><Relationship Id="rId31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diagramLayout" Target="../diagrams/layout1.xml"/><Relationship Id="rId22" Type="http://schemas.openxmlformats.org/officeDocument/2006/relationships/diagramLayout" Target="../diagrams/layout2.xml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圓角矩形 124"/>
          <p:cNvSpPr/>
          <p:nvPr/>
        </p:nvSpPr>
        <p:spPr>
          <a:xfrm>
            <a:off x="21124713" y="2965500"/>
            <a:ext cx="4531531" cy="16279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文字方塊 125"/>
          <p:cNvSpPr txBox="1"/>
          <p:nvPr/>
        </p:nvSpPr>
        <p:spPr>
          <a:xfrm>
            <a:off x="20180547" y="3218837"/>
            <a:ext cx="639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亞東</a:t>
            </a:r>
            <a:r>
              <a:rPr lang="zh-TW" altLang="en-US" sz="7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工業</a:t>
            </a:r>
            <a:endParaRPr lang="zh-TW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7" name="圓角矩形 116"/>
          <p:cNvSpPr/>
          <p:nvPr/>
        </p:nvSpPr>
        <p:spPr>
          <a:xfrm>
            <a:off x="1338532" y="14087710"/>
            <a:ext cx="4531531" cy="16279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文字方塊 110"/>
          <p:cNvSpPr txBox="1"/>
          <p:nvPr/>
        </p:nvSpPr>
        <p:spPr>
          <a:xfrm>
            <a:off x="394366" y="14341047"/>
            <a:ext cx="639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遠紡工業</a:t>
            </a:r>
            <a:endParaRPr lang="zh-TW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2" name="圓角矩形 121"/>
          <p:cNvSpPr/>
          <p:nvPr/>
        </p:nvSpPr>
        <p:spPr>
          <a:xfrm>
            <a:off x="1167432" y="17851763"/>
            <a:ext cx="3919804" cy="10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圓角矩形 120"/>
          <p:cNvSpPr/>
          <p:nvPr/>
        </p:nvSpPr>
        <p:spPr>
          <a:xfrm>
            <a:off x="20614356" y="30526266"/>
            <a:ext cx="3919804" cy="10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圓角矩形 119"/>
          <p:cNvSpPr/>
          <p:nvPr/>
        </p:nvSpPr>
        <p:spPr>
          <a:xfrm>
            <a:off x="5571091" y="32308219"/>
            <a:ext cx="3919804" cy="10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圓角矩形 118"/>
          <p:cNvSpPr/>
          <p:nvPr/>
        </p:nvSpPr>
        <p:spPr>
          <a:xfrm>
            <a:off x="21766130" y="21095992"/>
            <a:ext cx="3919804" cy="10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群組 89"/>
          <p:cNvGrpSpPr/>
          <p:nvPr/>
        </p:nvGrpSpPr>
        <p:grpSpPr>
          <a:xfrm>
            <a:off x="930158" y="22846828"/>
            <a:ext cx="13650580" cy="9352038"/>
            <a:chOff x="2010390" y="22683058"/>
            <a:chExt cx="7961917" cy="5454724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10390" y="23645090"/>
              <a:ext cx="7915695" cy="449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向下箭號 45"/>
            <p:cNvSpPr/>
            <p:nvPr/>
          </p:nvSpPr>
          <p:spPr>
            <a:xfrm>
              <a:off x="2296142" y="22683058"/>
              <a:ext cx="556070" cy="11212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酯粒進料</a:t>
              </a:r>
              <a:endPara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359403" y="23915311"/>
              <a:ext cx="359031" cy="8915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儲料桶槽</a:t>
              </a:r>
              <a:endPara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3211609" y="25288164"/>
              <a:ext cx="1184803" cy="3769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加熱熔融</a:t>
              </a:r>
              <a:endPara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5402987" y="26061840"/>
              <a:ext cx="1208669" cy="3769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冷卻成型</a:t>
              </a:r>
              <a:endPara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926385" y="26061840"/>
              <a:ext cx="1184803" cy="3769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表面處理</a:t>
              </a:r>
              <a:endPara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51" name="Picture 2" descr="C:\Users\user\Downloads\lfwNMsdWI6_1321294325.jpg"/>
            <p:cNvPicPr>
              <a:picLocks noChangeAspect="1" noChangeArrowheads="1"/>
            </p:cNvPicPr>
            <p:nvPr/>
          </p:nvPicPr>
          <p:blipFill>
            <a:blip r:embed="rId4"/>
            <a:srcRect l="7407" r="7407" b="19647"/>
            <a:stretch>
              <a:fillRect/>
            </a:stretch>
          </p:blipFill>
          <p:spPr bwMode="auto">
            <a:xfrm>
              <a:off x="3010522" y="22787834"/>
              <a:ext cx="1214351" cy="857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2" descr="http://www.gethinks.com/uploadfile/2014/1030/thumb_400_0_20141030032959426.jpg"/>
            <p:cNvPicPr>
              <a:picLocks noChangeAspect="1" noChangeArrowheads="1"/>
            </p:cNvPicPr>
            <p:nvPr/>
          </p:nvPicPr>
          <p:blipFill>
            <a:blip r:embed="rId5"/>
            <a:srcRect l="4681" b="29850"/>
            <a:stretch>
              <a:fillRect/>
            </a:stretch>
          </p:blipFill>
          <p:spPr bwMode="auto">
            <a:xfrm>
              <a:off x="8568763" y="25469680"/>
              <a:ext cx="1403544" cy="1032930"/>
            </a:xfrm>
            <a:prstGeom prst="rect">
              <a:avLst/>
            </a:prstGeom>
            <a:noFill/>
          </p:spPr>
        </p:pic>
        <p:sp>
          <p:nvSpPr>
            <p:cNvPr id="53" name="文字方塊 52"/>
            <p:cNvSpPr txBox="1"/>
            <p:nvPr/>
          </p:nvSpPr>
          <p:spPr>
            <a:xfrm>
              <a:off x="8425887" y="24502346"/>
              <a:ext cx="1420417" cy="305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/>
                <a:t>產品</a:t>
              </a:r>
              <a:r>
                <a:rPr lang="en-US" altLang="zh-TW" sz="2800" dirty="0" smtClean="0"/>
                <a:t>:</a:t>
              </a:r>
              <a:r>
                <a:rPr lang="zh-TW" altLang="en-US" sz="2800" dirty="0" smtClean="0"/>
                <a:t>聚酯膠片</a:t>
              </a:r>
              <a:endParaRPr lang="zh-TW" altLang="en-US" sz="2800" dirty="0"/>
            </a:p>
          </p:txBody>
        </p:sp>
      </p:grpSp>
      <p:pic>
        <p:nvPicPr>
          <p:cNvPr id="107" name="圖片 10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>
          <a:xfrm>
            <a:off x="22886035" y="40304586"/>
            <a:ext cx="2892987" cy="2287952"/>
          </a:xfrm>
          <a:prstGeom prst="rect">
            <a:avLst/>
          </a:prstGeom>
        </p:spPr>
      </p:pic>
      <p:grpSp>
        <p:nvGrpSpPr>
          <p:cNvPr id="102" name="群組 101"/>
          <p:cNvGrpSpPr/>
          <p:nvPr/>
        </p:nvGrpSpPr>
        <p:grpSpPr>
          <a:xfrm>
            <a:off x="6178859" y="15541376"/>
            <a:ext cx="18082465" cy="5506704"/>
            <a:chOff x="13189102" y="-906527"/>
            <a:chExt cx="14360222" cy="4373159"/>
          </a:xfrm>
        </p:grpSpPr>
        <p:sp>
          <p:nvSpPr>
            <p:cNvPr id="99" name="內容版面配置區 2"/>
            <p:cNvSpPr txBox="1">
              <a:spLocks/>
            </p:cNvSpPr>
            <p:nvPr/>
          </p:nvSpPr>
          <p:spPr>
            <a:xfrm>
              <a:off x="13189102" y="-544242"/>
              <a:ext cx="6595476" cy="3772035"/>
            </a:xfrm>
            <a:prstGeom prst="rect">
              <a:avLst/>
            </a:prstGeom>
          </p:spPr>
          <p:txBody>
            <a:bodyPr vert="horz" lIns="418758" tIns="209379" rIns="418758" bIns="209379" rtlCol="0">
              <a:normAutofit/>
            </a:bodyPr>
            <a:lstStyle>
              <a:lvl1pPr marL="0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093797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187589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281385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375177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468974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562771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656563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750364" indent="0" algn="ctr" defTabSz="4187589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TW" altLang="zh-TW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派車調度管理</a:t>
              </a:r>
              <a:endPara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r>
                <a:rPr lang="zh-TW" altLang="zh-TW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運輸費用計算</a:t>
              </a:r>
              <a:endPara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r>
                <a:rPr lang="zh-TW" altLang="en-US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收料、</a:t>
              </a:r>
              <a:r>
                <a:rPr lang="zh-TW" altLang="zh-TW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理貨</a:t>
              </a:r>
              <a:r>
                <a:rPr lang="zh-TW" altLang="en-US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與發料</a:t>
              </a:r>
              <a:endPara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r>
                <a:rPr lang="zh-TW" altLang="en-US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報表彙整</a:t>
              </a:r>
              <a:endPara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r>
                <a:rPr lang="zh-TW" altLang="en-US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</a:t>
              </a:r>
              <a:r>
                <a:rPr lang="en-US" altLang="zh-TW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MES</a:t>
              </a:r>
              <a:r>
                <a:rPr lang="zh-TW" altLang="en-US" sz="4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系統查詢訂單</a:t>
              </a:r>
              <a:endPara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endPara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00" name="圖片 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1817" y="-906527"/>
              <a:ext cx="9237507" cy="4373159"/>
            </a:xfrm>
            <a:prstGeom prst="rect">
              <a:avLst/>
            </a:prstGeom>
          </p:spPr>
        </p:pic>
      </p:grpSp>
      <p:sp>
        <p:nvSpPr>
          <p:cNvPr id="68" name="標題 1"/>
          <p:cNvSpPr txBox="1">
            <a:spLocks/>
          </p:cNvSpPr>
          <p:nvPr/>
        </p:nvSpPr>
        <p:spPr>
          <a:xfrm>
            <a:off x="21257409" y="20646753"/>
            <a:ext cx="4636837" cy="1986374"/>
          </a:xfrm>
          <a:prstGeom prst="rect">
            <a:avLst/>
          </a:prstGeom>
        </p:spPr>
        <p:txBody>
          <a:bodyPr vert="horz" lIns="418758" tIns="209379" rIns="418758" bIns="209379" rtlCol="0" anchor="ctr">
            <a:normAutofit/>
          </a:bodyPr>
          <a:lstStyle>
            <a:lvl1pPr algn="ctr" defTabSz="4187589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切片廠</a:t>
            </a:r>
            <a:endParaRPr lang="zh-TW" altLang="en-US" sz="7200" dirty="0"/>
          </a:p>
        </p:txBody>
      </p:sp>
      <p:sp>
        <p:nvSpPr>
          <p:cNvPr id="69" name="圓角矩形 68"/>
          <p:cNvSpPr/>
          <p:nvPr/>
        </p:nvSpPr>
        <p:spPr>
          <a:xfrm>
            <a:off x="17485448" y="23616129"/>
            <a:ext cx="11507899" cy="3371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013" y="23704573"/>
            <a:ext cx="11071468" cy="294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橢圓 70"/>
          <p:cNvSpPr/>
          <p:nvPr/>
        </p:nvSpPr>
        <p:spPr>
          <a:xfrm>
            <a:off x="25307030" y="24631009"/>
            <a:ext cx="943984" cy="1078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單箭頭接點 71"/>
          <p:cNvCxnSpPr/>
          <p:nvPr/>
        </p:nvCxnSpPr>
        <p:spPr>
          <a:xfrm flipH="1">
            <a:off x="25037320" y="26114413"/>
            <a:ext cx="741702" cy="2022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文字方塊 72"/>
          <p:cNvSpPr txBox="1"/>
          <p:nvPr/>
        </p:nvSpPr>
        <p:spPr>
          <a:xfrm>
            <a:off x="20340749" y="27660182"/>
            <a:ext cx="377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最終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產物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聚酯切片酯粒</a:t>
            </a:r>
          </a:p>
        </p:txBody>
      </p:sp>
      <p:pic>
        <p:nvPicPr>
          <p:cNvPr id="5" name="Picture 2" descr="C:\Users\YZU\Downloads\12188436_1056536217703918_172639951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56" y="9758267"/>
            <a:ext cx="6100579" cy="40645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0" cstate="print"/>
          <a:srcRect b="12364"/>
          <a:stretch/>
        </p:blipFill>
        <p:spPr bwMode="auto">
          <a:xfrm>
            <a:off x="2205976" y="10859085"/>
            <a:ext cx="6205938" cy="17293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1649241" y="5385806"/>
            <a:ext cx="1549974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對二甲苯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(PX)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993592" y="5385804"/>
            <a:ext cx="1315353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氧化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反應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375025" y="5385803"/>
            <a:ext cx="1511695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分離過濾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157036" y="5358016"/>
            <a:ext cx="1214936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結晶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225965" y="6351613"/>
            <a:ext cx="1012563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乾燥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067871" y="6270484"/>
            <a:ext cx="2650077" cy="676069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粗對苯二甲酸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(CTA)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338532" y="7271836"/>
            <a:ext cx="1975479" cy="58956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粗對二甲苯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(CTA)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166057" y="7271835"/>
            <a:ext cx="1288131" cy="591895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氫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還原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8065805" y="7271836"/>
            <a:ext cx="1445130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分離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過濾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218388" y="7271836"/>
            <a:ext cx="941022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結晶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698950" y="8244895"/>
            <a:ext cx="985398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乾燥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651268" y="8244895"/>
            <a:ext cx="2356289" cy="594940"/>
          </a:xfrm>
          <a:prstGeom prst="round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精對苯二甲酸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(PTA)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3470600" y="5696154"/>
            <a:ext cx="337742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5532321" y="5686594"/>
            <a:ext cx="337742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7717949" y="5690349"/>
            <a:ext cx="337742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3684348" y="7600841"/>
            <a:ext cx="285154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5737600" y="7603528"/>
            <a:ext cx="285154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7585485" y="7606218"/>
            <a:ext cx="285154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5" name="向右箭號 24"/>
          <p:cNvSpPr/>
          <p:nvPr/>
        </p:nvSpPr>
        <p:spPr>
          <a:xfrm>
            <a:off x="2075507" y="8434195"/>
            <a:ext cx="383423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3950835" y="8434195"/>
            <a:ext cx="383423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754575" y="6676994"/>
            <a:ext cx="144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純度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97%</a:t>
            </a:r>
            <a:endParaRPr lang="zh-TW" altLang="en-US" sz="24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178859" y="8740871"/>
            <a:ext cx="186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純度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99.99%</a:t>
            </a:r>
            <a:endParaRPr lang="zh-TW" altLang="en-US" sz="24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2698952" y="6558174"/>
            <a:ext cx="337742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4558934" y="6540913"/>
            <a:ext cx="337742" cy="21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1248861" y="4182041"/>
            <a:ext cx="5994792" cy="1065447"/>
          </a:xfrm>
          <a:prstGeom prst="rect">
            <a:avLst/>
          </a:prstGeom>
        </p:spPr>
        <p:txBody>
          <a:bodyPr vert="horz" lIns="418758" tIns="209379" rIns="418758" bIns="209379" rtlCol="0" anchor="ctr">
            <a:noAutofit/>
          </a:bodyPr>
          <a:lstStyle>
            <a:lvl1pPr algn="ctr" defTabSz="4187589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PTA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生產製造流程</a:t>
            </a:r>
            <a:endParaRPr lang="zh-TW" altLang="en-US" sz="4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2" name="Picture 5" descr="C:\Users\LIB\Desktop\擷取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705" y="6003439"/>
            <a:ext cx="3559346" cy="23847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12455282" y="7815395"/>
            <a:ext cx="1283735" cy="45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PTA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粉末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2353163" y="10347726"/>
            <a:ext cx="898448" cy="3845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PX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4742339" y="10347728"/>
            <a:ext cx="1112038" cy="3845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PT</a:t>
            </a:r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酸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6019423" y="10317580"/>
            <a:ext cx="1112038" cy="414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4-CBA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7243653" y="10317512"/>
            <a:ext cx="1112038" cy="3845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8" name="弧形箭號 (上彎) 37"/>
          <p:cNvSpPr/>
          <p:nvPr/>
        </p:nvSpPr>
        <p:spPr>
          <a:xfrm flipH="1">
            <a:off x="5391983" y="12418226"/>
            <a:ext cx="808143" cy="34043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112261" y="12588442"/>
            <a:ext cx="997542" cy="5673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+H</a:t>
            </a:r>
            <a:r>
              <a:rPr lang="en-US" altLang="zh-TW" sz="12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1200" baseline="-25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4741015" y="9976815"/>
            <a:ext cx="3634011" cy="32284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796055" y="13215348"/>
            <a:ext cx="1192577" cy="40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純化反應</a:t>
            </a:r>
            <a:endParaRPr lang="zh-TW" altLang="en-US" sz="1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標題 1"/>
          <p:cNvSpPr txBox="1">
            <a:spLocks/>
          </p:cNvSpPr>
          <p:nvPr/>
        </p:nvSpPr>
        <p:spPr>
          <a:xfrm>
            <a:off x="1296977" y="8850783"/>
            <a:ext cx="3037282" cy="1691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反應機構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標題 1"/>
          <p:cNvSpPr txBox="1">
            <a:spLocks/>
          </p:cNvSpPr>
          <p:nvPr/>
        </p:nvSpPr>
        <p:spPr>
          <a:xfrm>
            <a:off x="8788370" y="9282349"/>
            <a:ext cx="5392934" cy="685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亞東石化</a:t>
            </a:r>
            <a:r>
              <a:rPr lang="en-US" altLang="zh-TW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上海</a:t>
            </a:r>
            <a:r>
              <a:rPr lang="en-US" altLang="zh-TW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4" name="Picture 2"/>
          <p:cNvPicPr>
            <a:picLocks noGrp="1"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214" y="27292444"/>
            <a:ext cx="1514003" cy="20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5" name="資料庫圖表 74"/>
          <p:cNvGraphicFramePr/>
          <p:nvPr>
            <p:extLst>
              <p:ext uri="{D42A27DB-BD31-4B8C-83A1-F6EECF244321}">
                <p14:modId xmlns:p14="http://schemas.microsoft.com/office/powerpoint/2010/main" val="3372989958"/>
              </p:ext>
            </p:extLst>
          </p:nvPr>
        </p:nvGraphicFramePr>
        <p:xfrm>
          <a:off x="1438381" y="39673940"/>
          <a:ext cx="7128520" cy="261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6" name="內容版面配置區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15" y="35939377"/>
            <a:ext cx="6166288" cy="4228752"/>
          </a:xfrm>
          <a:prstGeom prst="rect">
            <a:avLst/>
          </a:prstGeom>
        </p:spPr>
      </p:pic>
      <p:sp>
        <p:nvSpPr>
          <p:cNvPr id="77" name="文字方塊 76"/>
          <p:cNvSpPr txBox="1"/>
          <p:nvPr/>
        </p:nvSpPr>
        <p:spPr>
          <a:xfrm>
            <a:off x="2949441" y="34515581"/>
            <a:ext cx="356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生產流程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11834613" y="34515582"/>
            <a:ext cx="184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2584900" y="36038555"/>
            <a:ext cx="35388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普通規格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另外，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系列可利用絲紗的截面不同來改變功能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吸排系列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記憶、彈性系列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阻燃系列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超細纖維系列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雙色系列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1080517" y="32198867"/>
            <a:ext cx="1305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長纖廠</a:t>
            </a:r>
          </a:p>
        </p:txBody>
      </p:sp>
      <p:pic>
        <p:nvPicPr>
          <p:cNvPr id="81" name="Picture 2" descr="http://pic.yupoo.com/23026079_v/DekYpGUh/ttHc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94" y="35763859"/>
            <a:ext cx="3573615" cy="35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群組 81"/>
          <p:cNvGrpSpPr/>
          <p:nvPr/>
        </p:nvGrpSpPr>
        <p:grpSpPr>
          <a:xfrm rot="5400000">
            <a:off x="9185718" y="38101285"/>
            <a:ext cx="3311362" cy="4406601"/>
            <a:chOff x="6660232" y="818194"/>
            <a:chExt cx="2340678" cy="3114862"/>
          </a:xfrm>
        </p:grpSpPr>
        <p:pic>
          <p:nvPicPr>
            <p:cNvPr id="83" name="图片 7" descr="1"/>
            <p:cNvPicPr/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6660232" y="2040126"/>
              <a:ext cx="2340678" cy="1892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4" name="四角星形 83"/>
            <p:cNvSpPr/>
            <p:nvPr/>
          </p:nvSpPr>
          <p:spPr>
            <a:xfrm rot="2482778">
              <a:off x="6667468" y="932129"/>
              <a:ext cx="1080120" cy="1080120"/>
            </a:xfrm>
            <a:prstGeom prst="star4">
              <a:avLst/>
            </a:prstGeom>
            <a:solidFill>
              <a:srgbClr val="FFFFFF"/>
            </a:solidFill>
            <a:ln w="38100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5" name="四角星形 84"/>
            <p:cNvSpPr/>
            <p:nvPr/>
          </p:nvSpPr>
          <p:spPr>
            <a:xfrm rot="2288357">
              <a:off x="7445077" y="818194"/>
              <a:ext cx="1065836" cy="1137745"/>
            </a:xfrm>
            <a:prstGeom prst="star4">
              <a:avLst/>
            </a:prstGeom>
            <a:solidFill>
              <a:srgbClr val="FFFFFF"/>
            </a:solidFill>
            <a:ln w="38100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6" name="菱形 85"/>
            <p:cNvSpPr/>
            <p:nvPr/>
          </p:nvSpPr>
          <p:spPr>
            <a:xfrm rot="21311170">
              <a:off x="7358693" y="1079112"/>
              <a:ext cx="453667" cy="720080"/>
            </a:xfrm>
            <a:prstGeom prst="diamond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7677548" y="2420888"/>
              <a:ext cx="422844" cy="43204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cxnSp>
          <p:nvCxnSpPr>
            <p:cNvPr id="88" name="直線接點 87"/>
            <p:cNvCxnSpPr>
              <a:stCxn id="84" idx="2"/>
              <a:endCxn id="87" idx="2"/>
            </p:cNvCxnSpPr>
            <p:nvPr/>
          </p:nvCxnSpPr>
          <p:spPr>
            <a:xfrm>
              <a:off x="6850524" y="1877421"/>
              <a:ext cx="827024" cy="75949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89" name="直線接點 88"/>
            <p:cNvCxnSpPr/>
            <p:nvPr/>
          </p:nvCxnSpPr>
          <p:spPr>
            <a:xfrm flipH="1">
              <a:off x="8100392" y="1727184"/>
              <a:ext cx="288032" cy="78030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</a:ln>
            <a:effectLst/>
          </p:spPr>
        </p:cxnSp>
      </p:grpSp>
      <p:graphicFrame>
        <p:nvGraphicFramePr>
          <p:cNvPr id="9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86223"/>
              </p:ext>
            </p:extLst>
          </p:nvPr>
        </p:nvGraphicFramePr>
        <p:xfrm>
          <a:off x="17883164" y="35269337"/>
          <a:ext cx="9418432" cy="558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92" name="Picture 2" descr="http://blog.roodo.com/peishian/76cfc34c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839" y="36205406"/>
            <a:ext cx="2036850" cy="19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b="6195"/>
          <a:stretch/>
        </p:blipFill>
        <p:spPr bwMode="auto">
          <a:xfrm>
            <a:off x="19910253" y="34162839"/>
            <a:ext cx="2042834" cy="16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984" y="34157076"/>
            <a:ext cx="1911010" cy="14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b="9679"/>
          <a:stretch/>
        </p:blipFill>
        <p:spPr bwMode="auto">
          <a:xfrm>
            <a:off x="25624268" y="36732793"/>
            <a:ext cx="2006516" cy="14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268" y="35090489"/>
            <a:ext cx="2006516" cy="159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文字方塊 96"/>
          <p:cNvSpPr txBox="1"/>
          <p:nvPr/>
        </p:nvSpPr>
        <p:spPr>
          <a:xfrm>
            <a:off x="15625645" y="30381476"/>
            <a:ext cx="1393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短纖廠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8" name="資料庫圖表 97"/>
          <p:cNvGraphicFramePr/>
          <p:nvPr>
            <p:extLst>
              <p:ext uri="{D42A27DB-BD31-4B8C-83A1-F6EECF244321}">
                <p14:modId xmlns:p14="http://schemas.microsoft.com/office/powerpoint/2010/main" val="4017006712"/>
              </p:ext>
            </p:extLst>
          </p:nvPr>
        </p:nvGraphicFramePr>
        <p:xfrm>
          <a:off x="16063769" y="32505446"/>
          <a:ext cx="13057223" cy="134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pic>
        <p:nvPicPr>
          <p:cNvPr id="105" name="图片 3" descr="D:\Personal\97551\桌面\intern.gif"/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113" y="4965530"/>
            <a:ext cx="11139430" cy="10318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文字方塊 103"/>
          <p:cNvSpPr txBox="1"/>
          <p:nvPr/>
        </p:nvSpPr>
        <p:spPr>
          <a:xfrm>
            <a:off x="-35561" y="526949"/>
            <a:ext cx="302799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遠東實習成果</a:t>
            </a:r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9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彭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晨瑜 韓巧玟 周暘泰 丁筱嫚 秦蜜 劉宇涵 吳映璇 黃韻榛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542" y="40550906"/>
            <a:ext cx="2453561" cy="2453561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058" y="40533837"/>
            <a:ext cx="2160240" cy="2148239"/>
          </a:xfrm>
          <a:prstGeom prst="rect">
            <a:avLst/>
          </a:prstGeom>
        </p:spPr>
      </p:pic>
      <p:sp>
        <p:nvSpPr>
          <p:cNvPr id="112" name="文字方塊 111"/>
          <p:cNvSpPr txBox="1"/>
          <p:nvPr/>
        </p:nvSpPr>
        <p:spPr>
          <a:xfrm>
            <a:off x="1800486" y="17694564"/>
            <a:ext cx="264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儲運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8" name="圓角矩形 117"/>
          <p:cNvSpPr/>
          <p:nvPr/>
        </p:nvSpPr>
        <p:spPr>
          <a:xfrm>
            <a:off x="1174134" y="20714331"/>
            <a:ext cx="3919804" cy="10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文字方塊 112"/>
          <p:cNvSpPr txBox="1"/>
          <p:nvPr/>
        </p:nvSpPr>
        <p:spPr>
          <a:xfrm>
            <a:off x="1680833" y="20646753"/>
            <a:ext cx="324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膠片廠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" name="圓角矩形 122"/>
          <p:cNvSpPr/>
          <p:nvPr/>
        </p:nvSpPr>
        <p:spPr>
          <a:xfrm>
            <a:off x="1303991" y="2712163"/>
            <a:ext cx="4531531" cy="16279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文字方塊 123"/>
          <p:cNvSpPr txBox="1"/>
          <p:nvPr/>
        </p:nvSpPr>
        <p:spPr>
          <a:xfrm>
            <a:off x="359825" y="2965500"/>
            <a:ext cx="639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亞東石化</a:t>
            </a:r>
            <a:endParaRPr lang="zh-TW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5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183</Words>
  <Application>Microsoft Office PowerPoint</Application>
  <PresentationFormat>自訂</PresentationFormat>
  <Paragraphs>71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DORAEMON</dc:creator>
  <cp:lastModifiedBy>DORAEMON</cp:lastModifiedBy>
  <cp:revision>8</cp:revision>
  <dcterms:created xsi:type="dcterms:W3CDTF">2015-11-19T02:15:12Z</dcterms:created>
  <dcterms:modified xsi:type="dcterms:W3CDTF">2015-11-19T03:46:51Z</dcterms:modified>
</cp:coreProperties>
</file>