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64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731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27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79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87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40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80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5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289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9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84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14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3379-9F65-4C61-BA68-FE7C617D4E9A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DD140-E750-46EF-8DEB-51AF29BF8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490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圖片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-36512"/>
            <a:ext cx="6442763" cy="911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40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2018-12-10T01:42:26Z</dcterms:created>
  <dcterms:modified xsi:type="dcterms:W3CDTF">2018-12-10T01:43:06Z</dcterms:modified>
</cp:coreProperties>
</file>