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5"/>
  </p:notesMasterIdLst>
  <p:handoutMasterIdLst>
    <p:handoutMasterId r:id="rId6"/>
  </p:handoutMasterIdLst>
  <p:sldIdLst>
    <p:sldId id="285" r:id="rId2"/>
    <p:sldId id="286" r:id="rId3"/>
    <p:sldId id="287" r:id="rId4"/>
  </p:sldIdLst>
  <p:sldSz cx="9144000" cy="6858000" type="screen4x3"/>
  <p:notesSz cx="9926638" cy="67976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9E09"/>
    <a:srgbClr val="A1CEFF"/>
    <a:srgbClr val="F68B32"/>
    <a:srgbClr val="FBDDF2"/>
    <a:srgbClr val="FDC3E6"/>
    <a:srgbClr val="3D4BCF"/>
    <a:srgbClr val="D4A362"/>
    <a:srgbClr val="F8C64A"/>
    <a:srgbClr val="F9CE63"/>
    <a:srgbClr val="F0AE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中等深淺樣式 3 - 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7" autoAdjust="0"/>
    <p:restoredTop sz="54444" autoAdjust="0"/>
  </p:normalViewPr>
  <p:slideViewPr>
    <p:cSldViewPr>
      <p:cViewPr varScale="1">
        <p:scale>
          <a:sx n="68" d="100"/>
          <a:sy n="68" d="100"/>
        </p:scale>
        <p:origin x="165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043BD2-2D8C-4B8C-9CAE-3AF08AC69604}" type="datetimeFigureOut">
              <a:rPr lang="zh-TW" altLang="en-US" smtClean="0"/>
              <a:t>2022/4/20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A3074-0396-4913-93D7-14D02322A2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4433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AA410-FD82-4C82-B686-A3044EC7D9C7}" type="datetimeFigureOut">
              <a:rPr lang="zh-TW" altLang="en-US" smtClean="0"/>
              <a:t>2022/4/20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E3A6C-D224-4434-9034-52A65A880E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0224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EE0E1-93FB-4CCF-93F0-D1978ADD492E}" type="datetime1">
              <a:rPr lang="zh-TW" altLang="en-US" smtClean="0"/>
              <a:t>2022/4/20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AC91-B7B7-4E71-B417-4630E016B3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675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0881-05E1-4E82-BD06-6040DFD9B55C}" type="datetime1">
              <a:rPr lang="zh-TW" altLang="en-US" smtClean="0"/>
              <a:t>2022/4/20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AC91-B7B7-4E71-B417-4630E016B3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6840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66E52-3501-453B-80C2-CD0F5293C439}" type="datetime1">
              <a:rPr lang="zh-TW" altLang="en-US" smtClean="0"/>
              <a:t>2022/4/20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AC91-B7B7-4E71-B417-4630E016B3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59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55FB-1B60-4625-B8DD-3C4C6976F0CB}" type="datetime1">
              <a:rPr lang="zh-TW" altLang="en-US" smtClean="0"/>
              <a:t>2022/4/20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AC91-B7B7-4E71-B417-4630E016B3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140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50BF-95BC-4912-9768-B952764CC1D0}" type="datetime1">
              <a:rPr lang="zh-TW" altLang="en-US" smtClean="0"/>
              <a:t>2022/4/20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AC91-B7B7-4E71-B417-4630E016B3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889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B76E-9588-42F3-9286-AB3B51DF9DE9}" type="datetime1">
              <a:rPr lang="zh-TW" altLang="en-US" smtClean="0"/>
              <a:t>2022/4/20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AC91-B7B7-4E71-B417-4630E016B3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343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2C11-C945-4687-B1ED-6F58E8450457}" type="datetime1">
              <a:rPr lang="zh-TW" altLang="en-US" smtClean="0"/>
              <a:t>2022/4/20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AC91-B7B7-4E71-B417-4630E016B3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795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9E8A-F6C1-4086-827D-DA3BFA07A37B}" type="datetime1">
              <a:rPr lang="zh-TW" altLang="en-US" smtClean="0"/>
              <a:t>2022/4/20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AC91-B7B7-4E71-B417-4630E016B3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85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B144-C993-498B-BC80-909DAF95951B}" type="datetime1">
              <a:rPr lang="zh-TW" altLang="en-US" smtClean="0"/>
              <a:t>2022/4/20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AC91-B7B7-4E71-B417-4630E016B3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2020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D3AA7-1601-4402-9894-75410EB81A31}" type="datetime1">
              <a:rPr lang="zh-TW" altLang="en-US" smtClean="0"/>
              <a:t>2022/4/20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AC91-B7B7-4E71-B417-4630E016B3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230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D9B5-94A5-4FF3-B808-DBD5C9E65994}" type="datetime1">
              <a:rPr lang="zh-TW" altLang="en-US" smtClean="0"/>
              <a:t>2022/4/20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AC91-B7B7-4E71-B417-4630E016B3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606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DA9AB-8E42-4FC8-8B61-E7CE35437CB4}" type="datetime1">
              <a:rPr lang="zh-TW" altLang="en-US" smtClean="0"/>
              <a:t>2022/4/20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3AC91-B7B7-4E71-B417-4630E016B3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9275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正取學員補助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00200"/>
            <a:ext cx="8435280" cy="452596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課程期間，每小時提供學員</a:t>
            </a:r>
            <a:r>
              <a:rPr lang="en-US" altLang="zh-TW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170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元生活補助金</a:t>
            </a:r>
            <a:endParaRPr lang="en-US" altLang="zh-TW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課程講義及題庫書籍免費贈送</a:t>
            </a:r>
            <a:endParaRPr lang="en-US" altLang="zh-TW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課程主推</a:t>
            </a:r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5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張證照免費報考一次</a:t>
            </a:r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(4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張團報</a:t>
            </a:r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)(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信託自行報名</a:t>
            </a:r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全日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課程提供午餐便當</a:t>
            </a:r>
            <a:endParaRPr lang="en-US" altLang="zh-TW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符合條件優先參加</a:t>
            </a:r>
            <a:r>
              <a:rPr lang="zh-TW" altLang="en-US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就業媒合</a:t>
            </a:r>
            <a:endParaRPr lang="en-US" altLang="zh-TW" dirty="0">
              <a:solidFill>
                <a:srgbClr val="FF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學期結束前三名學期評量獎勵</a:t>
            </a:r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10,000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、</a:t>
            </a:r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5,000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、</a:t>
            </a:r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,2000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金融機構就業獎勵 </a:t>
            </a:r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錄取</a:t>
            </a:r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家</a:t>
            </a:r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500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元</a:t>
            </a:r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~4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家</a:t>
            </a:r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2,000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元，就業滿</a:t>
            </a:r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3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個月</a:t>
            </a:r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10,000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元</a:t>
            </a:r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報考公股銀行獎勵</a:t>
            </a:r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到考</a:t>
            </a:r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500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元，筆試合格</a:t>
            </a:r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1,500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元，錄取到職</a:t>
            </a:r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5,000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元</a:t>
            </a:r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其他補助詳見簡章</a:t>
            </a:r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其他證照補助</a:t>
            </a:r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3,000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元、英語能力檢定補助</a:t>
            </a:r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2,000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元</a:t>
            </a:r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dirty="0">
                <a:solidFill>
                  <a:srgbClr val="3D4BC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旁聽生僅全日課程提供午餐便當及課程講義</a:t>
            </a:r>
            <a:endParaRPr lang="en-US" altLang="zh-TW" dirty="0">
              <a:solidFill>
                <a:srgbClr val="3D4BCF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AC91-B7B7-4E71-B417-4630E016B3F3}" type="slidenum">
              <a:rPr lang="zh-TW" alt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170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招生注意事項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(</a:t>
            </a:r>
            <a:r>
              <a:rPr lang="en-US" altLang="zh-TW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0405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學生</a:t>
            </a:r>
            <a:r>
              <a:rPr lang="en-US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(111</a:t>
            </a: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學年度應屆畢業生</a:t>
            </a:r>
            <a:r>
              <a:rPr lang="en-US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需於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公益專班官網報名</a:t>
            </a: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，並列印報名表，檢附相關文件</a:t>
            </a:r>
            <a:r>
              <a:rPr lang="en-US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marL="0" indent="358775">
              <a:spcBef>
                <a:spcPts val="0"/>
              </a:spcBef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(1)</a:t>
            </a: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報名表</a:t>
            </a:r>
            <a:r>
              <a:rPr lang="en-US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要貼照片及身份證影本，最下方要系辦蓋章</a:t>
            </a:r>
            <a:r>
              <a:rPr lang="en-US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en-US" altLang="zh-TW" sz="22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358775">
              <a:spcBef>
                <a:spcPts val="0"/>
              </a:spcBef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(2)</a:t>
            </a: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學員需知</a:t>
            </a:r>
            <a:endParaRPr lang="en-US" altLang="zh-TW" sz="22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358775">
              <a:spcBef>
                <a:spcPts val="0"/>
              </a:spcBef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(3)</a:t>
            </a: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學期成績單</a:t>
            </a:r>
            <a:endParaRPr lang="en-US" altLang="zh-TW" sz="22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358775">
              <a:spcBef>
                <a:spcPts val="0"/>
              </a:spcBef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(4)</a:t>
            </a: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符合資格條件文件</a:t>
            </a:r>
            <a:endParaRPr lang="en-US" altLang="zh-TW" sz="22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663575" indent="-304800">
              <a:spcBef>
                <a:spcPts val="0"/>
              </a:spcBef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※</a:t>
            </a: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上述文件送學校代收單位收件。代收單位最晚於</a:t>
            </a:r>
            <a:r>
              <a:rPr lang="en-US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6/6</a:t>
            </a: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前寄出報名資料至證基會。</a:t>
            </a:r>
            <a:endParaRPr lang="en-US" altLang="zh-TW" sz="22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358775">
              <a:spcBef>
                <a:spcPts val="0"/>
              </a:spcBef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※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若學校無代收單位，請學員自行寄出上述文件至證基會</a:t>
            </a:r>
            <a:endParaRPr lang="en-US" altLang="zh-TW" sz="2200" dirty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717550">
              <a:spcBef>
                <a:spcPts val="0"/>
              </a:spcBef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(100</a:t>
            </a:r>
            <a:r>
              <a:rPr lang="zh-TW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台北市中正區南海路</a:t>
            </a:r>
            <a:r>
              <a:rPr lang="en-US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lang="zh-TW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號</a:t>
            </a:r>
            <a:r>
              <a:rPr lang="en-US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9</a:t>
            </a:r>
            <a:r>
              <a:rPr lang="zh-TW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樓 證基會公益專班收</a:t>
            </a:r>
            <a:r>
              <a:rPr lang="en-US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上述第</a:t>
            </a:r>
            <a:r>
              <a:rPr lang="en-US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(4)</a:t>
            </a: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項所檢附相關之文件</a:t>
            </a:r>
            <a:r>
              <a:rPr lang="en-US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(3</a:t>
            </a: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擇</a:t>
            </a:r>
            <a:r>
              <a:rPr lang="en-US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TW" altLang="en-US" sz="2200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    </a:t>
            </a:r>
            <a:r>
              <a:rPr lang="en-US" altLang="zh-TW" sz="2200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1.</a:t>
            </a:r>
            <a:r>
              <a:rPr lang="zh-TW" altLang="en-US" sz="2200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低收入戶或中低收入戶證明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TW" altLang="en-US" sz="2200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    </a:t>
            </a:r>
            <a:r>
              <a:rPr lang="en-US" altLang="zh-TW" sz="2200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2.</a:t>
            </a:r>
            <a:r>
              <a:rPr lang="zh-TW" altLang="en-US" sz="2200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社福單位證明相關文件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TW" altLang="en-US" sz="2200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    </a:t>
            </a:r>
            <a:r>
              <a:rPr lang="en-US" altLang="zh-TW" sz="2200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3.</a:t>
            </a:r>
            <a:r>
              <a:rPr lang="zh-TW" altLang="en-US" sz="2200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主修科系系主任簽章之推薦表</a:t>
            </a:r>
            <a:endParaRPr lang="en-US" altLang="zh-TW" sz="2200" dirty="0">
              <a:solidFill>
                <a:srgbClr val="FF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AC91-B7B7-4E71-B417-4630E016B3F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819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招生注意事項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(</a:t>
            </a:r>
            <a:r>
              <a:rPr lang="en-US" altLang="zh-TW" b="1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2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AC91-B7B7-4E71-B417-4630E016B3F3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主修科系系主任簽章之推薦表內容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3D4BC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zh-TW" dirty="0">
                <a:solidFill>
                  <a:srgbClr val="3D4BC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推薦原因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需有參與學員經濟弱勢之說明</a:t>
            </a:r>
            <a:endParaRPr lang="en-US" altLang="zh-TW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【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例如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</a:p>
          <a:p>
            <a:pPr marL="806450" indent="-358775">
              <a:buNone/>
            </a:pPr>
            <a:r>
              <a:rPr lang="en-US" altLang="zh-TW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家境清寒且辦理弱勢助學貸款打工幫助家計 </a:t>
            </a:r>
            <a:endParaRPr lang="en-US" altLang="zh-TW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98513" indent="-350838">
              <a:buNone/>
              <a:tabLst>
                <a:tab pos="1076325" algn="l"/>
              </a:tabLst>
            </a:pPr>
            <a:r>
              <a:rPr lang="en-US" altLang="zh-TW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單親家庭，打工幫助家計 </a:t>
            </a:r>
            <a:endParaRPr lang="en-US" altLang="zh-TW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447675">
              <a:buNone/>
            </a:pPr>
            <a:r>
              <a:rPr lang="en-US" altLang="zh-TW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家境清寒需打工賺取生活費、住宿費 </a:t>
            </a:r>
            <a:endParaRPr lang="en-US" altLang="zh-TW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447675">
              <a:buNone/>
            </a:pPr>
            <a:r>
              <a:rPr lang="en-US" altLang="zh-TW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家庭遭重大事故，需打工幫助家計</a:t>
            </a:r>
            <a:endParaRPr lang="en-US" altLang="zh-TW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447675">
              <a:buNone/>
            </a:pP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本案對象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相對經濟較弱勢族群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410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7631</TotalTime>
  <Words>402</Words>
  <Application>Microsoft Office PowerPoint</Application>
  <PresentationFormat>如螢幕大小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Office 佈景主題</vt:lpstr>
      <vt:lpstr>正取學員補助</vt:lpstr>
      <vt:lpstr>招生注意事項(1)</vt:lpstr>
      <vt:lpstr>招生注意事項(2)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廖芷郁</dc:creator>
  <cp:lastModifiedBy>蔡馨嫺</cp:lastModifiedBy>
  <cp:revision>314</cp:revision>
  <cp:lastPrinted>2019-04-29T05:58:49Z</cp:lastPrinted>
  <dcterms:created xsi:type="dcterms:W3CDTF">2019-03-15T07:27:34Z</dcterms:created>
  <dcterms:modified xsi:type="dcterms:W3CDTF">2022-04-20T12:51:53Z</dcterms:modified>
</cp:coreProperties>
</file>