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5"/>
  </p:notesMasterIdLst>
  <p:handoutMasterIdLst>
    <p:handoutMasterId r:id="rId6"/>
  </p:handoutMasterIdLst>
  <p:sldIdLst>
    <p:sldId id="285" r:id="rId2"/>
    <p:sldId id="286" r:id="rId3"/>
    <p:sldId id="287" r:id="rId4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9E09"/>
    <a:srgbClr val="A1CEFF"/>
    <a:srgbClr val="F68B32"/>
    <a:srgbClr val="FBDDF2"/>
    <a:srgbClr val="FDC3E6"/>
    <a:srgbClr val="3D4BCF"/>
    <a:srgbClr val="D4A362"/>
    <a:srgbClr val="F8C64A"/>
    <a:srgbClr val="F9CE63"/>
    <a:srgbClr val="F0A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7" autoAdjust="0"/>
    <p:restoredTop sz="54444" autoAdjust="0"/>
  </p:normalViewPr>
  <p:slideViewPr>
    <p:cSldViewPr>
      <p:cViewPr varScale="1">
        <p:scale>
          <a:sx n="68" d="100"/>
          <a:sy n="68" d="100"/>
        </p:scale>
        <p:origin x="16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43BD2-2D8C-4B8C-9CAE-3AF08AC69604}" type="datetimeFigureOut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A3074-0396-4913-93D7-14D02322A2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43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AA410-FD82-4C82-B686-A3044EC7D9C7}" type="datetimeFigureOut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E3A6C-D224-4434-9034-52A65A880E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2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EE0E1-93FB-4CCF-93F0-D1978ADD492E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75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0881-05E1-4E82-BD06-6040DFD9B55C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84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6E52-3501-453B-80C2-CD0F5293C439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59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55FB-1B60-4625-B8DD-3C4C6976F0CB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40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50BF-95BC-4912-9768-B952764CC1D0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8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76E-9588-42F3-9286-AB3B51DF9DE9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43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C11-C945-4687-B1ED-6F58E8450457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95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9E8A-F6C1-4086-827D-DA3BFA07A37B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85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B144-C993-498B-BC80-909DAF95951B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02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D3AA7-1601-4402-9894-75410EB81A31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B5-94A5-4FF3-B808-DBD5C9E65994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06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DA9AB-8E42-4FC8-8B61-E7CE35437CB4}" type="datetime1">
              <a:rPr lang="zh-TW" altLang="en-US" smtClean="0"/>
              <a:t>2022/4/20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AC91-B7B7-4E71-B417-4630E016B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27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正取學員補助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35280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課程期間，每小時提供學員</a:t>
            </a: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170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元生活補助金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課程講義及題庫書籍免費贈送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課程主推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張證照免費報考一次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(4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張團報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)(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信託自行報名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全日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課程提供午餐便當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符合條件優先參加</a:t>
            </a:r>
            <a:r>
              <a:rPr lang="zh-TW" altLang="en-US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就業媒合</a:t>
            </a:r>
            <a:endParaRPr lang="en-US" altLang="zh-TW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學期結束前三名學期評量獎勵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10,000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,2000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金融機構就業獎勵 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錄取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家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~4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家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元，就業滿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個月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10,000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報考公股銀行獎勵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到考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元，筆試合格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1,500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元，錄取到職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其他補助詳見簡章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其他證照補助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元、英語能力檢定補助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2,000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元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dirty="0">
                <a:solidFill>
                  <a:srgbClr val="3D4BC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旁聽生僅全日課程提供午餐便當及課程講義</a:t>
            </a:r>
            <a:endParaRPr lang="en-US" altLang="zh-TW" dirty="0">
              <a:solidFill>
                <a:srgbClr val="3D4BC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7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招生注意事項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學生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(111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學年度應屆畢業生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需於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公益專班官網報名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，並列印報名表，檢附相關文件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358775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報名表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要貼照片及身份證影本，最下方要系辦蓋章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en-US" altLang="zh-TW" sz="2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358775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學員需知</a:t>
            </a:r>
            <a:endParaRPr lang="en-US" altLang="zh-TW" sz="2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358775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(3)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學期成績單</a:t>
            </a:r>
            <a:endParaRPr lang="en-US" altLang="zh-TW" sz="2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358775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(4)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符合資格條件文件</a:t>
            </a:r>
            <a:endParaRPr lang="en-US" altLang="zh-TW" sz="2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663575" indent="-304800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※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上述文件送學校代收單位收件。代收單位最晚於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6/6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前寄出報名資料至證基會。</a:t>
            </a:r>
            <a:endParaRPr lang="en-US" altLang="zh-TW" sz="2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358775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※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若學校無代收單位，請學員自行寄出上述文件至證基會</a:t>
            </a:r>
            <a:endParaRPr lang="en-US" altLang="zh-TW" sz="2200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717550">
              <a:spcBef>
                <a:spcPts val="0"/>
              </a:spcBef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(100</a:t>
            </a:r>
            <a:r>
              <a:rPr lang="zh-TW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台北市中正區南海路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號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樓 證基會公益專班收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上述第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(4)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項所檢附相關之文件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(3</a:t>
            </a:r>
            <a:r>
              <a:rPr lang="zh-TW" altLang="en-US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擇</a:t>
            </a:r>
            <a:r>
              <a:rPr lang="en-US" altLang="zh-TW" sz="2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en-US" altLang="zh-TW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1.</a:t>
            </a: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低收入戶或中低收入戶證明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en-US" altLang="zh-TW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2.</a:t>
            </a: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社福單位證明相關文件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en-US" altLang="zh-TW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3.</a:t>
            </a:r>
            <a:r>
              <a:rPr lang="zh-TW" altLang="en-US" sz="2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主修科系系主任簽章之推薦表</a:t>
            </a:r>
            <a:endParaRPr lang="en-US" altLang="zh-TW" sz="2200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819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招生注意事項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en-US" altLang="zh-TW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AC91-B7B7-4E71-B417-4630E016B3F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主修科系系主任簽章之推薦表內容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3D4BC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dirty="0">
                <a:solidFill>
                  <a:srgbClr val="3D4BC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推薦原因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需有參與學員經濟弱勢之說明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806450" indent="-358775">
              <a:buNone/>
            </a:pP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家境清寒且辦理弱勢助學貸款打工幫助家計 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98513" indent="-350838">
              <a:buNone/>
              <a:tabLst>
                <a:tab pos="1076325" algn="l"/>
              </a:tabLst>
            </a:pP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單親家庭，打工幫助家計 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447675">
              <a:buNone/>
            </a:pP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家境清寒需打工賺取生活費、住宿費 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447675">
              <a:buNone/>
            </a:pP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家庭遭重大事故，需打工幫助家計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447675">
              <a:buNone/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本案對象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相對經濟較弱勢族群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1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7631</TotalTime>
  <Words>402</Words>
  <Application>Microsoft Office PowerPoint</Application>
  <PresentationFormat>如螢幕大小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正取學員補助</vt:lpstr>
      <vt:lpstr>招生注意事項(1)</vt:lpstr>
      <vt:lpstr>招生注意事項(2)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廖芷郁</dc:creator>
  <cp:lastModifiedBy>蔡馨嫺</cp:lastModifiedBy>
  <cp:revision>314</cp:revision>
  <cp:lastPrinted>2019-04-29T05:58:49Z</cp:lastPrinted>
  <dcterms:created xsi:type="dcterms:W3CDTF">2019-03-15T07:27:34Z</dcterms:created>
  <dcterms:modified xsi:type="dcterms:W3CDTF">2022-04-20T12:51:53Z</dcterms:modified>
</cp:coreProperties>
</file>